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1" r:id="rId4"/>
    <p:sldId id="259" r:id="rId5"/>
    <p:sldId id="2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EB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5BA4C28-DAD3-40B7-84D8-3FFB4C82BD38}" v="38" dt="2023-12-19T09:18:57.189"/>
    <p1510:client id="{9F3B7455-4B02-4F4C-BA56-924E4C67BC0F}" v="2" dt="2023-12-19T10:14:08.043"/>
    <p1510:client id="{F4C52EE6-D060-4648-ACCD-61EA5294C1D5}" v="661" dt="2023-12-19T13:09:50.36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/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eorge Kouskounas" userId="403ccf0f11594b0f" providerId="Windows Live" clId="Web-{FEA8748D-CF03-40D0-97FE-50EC88EF944F}"/>
    <pc:docChg chg="modSld">
      <pc:chgData name="George Kouskounas" userId="403ccf0f11594b0f" providerId="Windows Live" clId="Web-{FEA8748D-CF03-40D0-97FE-50EC88EF944F}" dt="2023-12-17T14:24:10.113" v="17" actId="14100"/>
      <pc:docMkLst>
        <pc:docMk/>
      </pc:docMkLst>
      <pc:sldChg chg="addSp delSp modSp mod modClrScheme chgLayout">
        <pc:chgData name="George Kouskounas" userId="403ccf0f11594b0f" providerId="Windows Live" clId="Web-{FEA8748D-CF03-40D0-97FE-50EC88EF944F}" dt="2023-12-17T14:24:10.113" v="17" actId="14100"/>
        <pc:sldMkLst>
          <pc:docMk/>
          <pc:sldMk cId="3149437622" sldId="256"/>
        </pc:sldMkLst>
        <pc:spChg chg="del">
          <ac:chgData name="George Kouskounas" userId="403ccf0f11594b0f" providerId="Windows Live" clId="Web-{FEA8748D-CF03-40D0-97FE-50EC88EF944F}" dt="2023-12-17T14:20:39.966" v="0"/>
          <ac:spMkLst>
            <pc:docMk/>
            <pc:sldMk cId="3149437622" sldId="256"/>
            <ac:spMk id="2" creationId="{655E7189-1E16-84F4-BA01-017490911634}"/>
          </ac:spMkLst>
        </pc:spChg>
        <pc:spChg chg="del">
          <ac:chgData name="George Kouskounas" userId="403ccf0f11594b0f" providerId="Windows Live" clId="Web-{FEA8748D-CF03-40D0-97FE-50EC88EF944F}" dt="2023-12-17T14:20:39.966" v="0"/>
          <ac:spMkLst>
            <pc:docMk/>
            <pc:sldMk cId="3149437622" sldId="256"/>
            <ac:spMk id="3" creationId="{680D41E3-112F-2D90-7C25-811DF8BA35EE}"/>
          </ac:spMkLst>
        </pc:spChg>
        <pc:picChg chg="add del mod">
          <ac:chgData name="George Kouskounas" userId="403ccf0f11594b0f" providerId="Windows Live" clId="Web-{FEA8748D-CF03-40D0-97FE-50EC88EF944F}" dt="2023-12-17T14:21:42.530" v="6"/>
          <ac:picMkLst>
            <pc:docMk/>
            <pc:sldMk cId="3149437622" sldId="256"/>
            <ac:picMk id="4" creationId="{DC0B5311-A5B7-B04F-01B9-664D0134942A}"/>
          </ac:picMkLst>
        </pc:picChg>
        <pc:picChg chg="add del mod">
          <ac:chgData name="George Kouskounas" userId="403ccf0f11594b0f" providerId="Windows Live" clId="Web-{FEA8748D-CF03-40D0-97FE-50EC88EF944F}" dt="2023-12-17T14:22:29.938" v="12"/>
          <ac:picMkLst>
            <pc:docMk/>
            <pc:sldMk cId="3149437622" sldId="256"/>
            <ac:picMk id="5" creationId="{2ED78226-A075-A3C3-A4A9-AB024F288F2F}"/>
          </ac:picMkLst>
        </pc:picChg>
        <pc:picChg chg="add mod">
          <ac:chgData name="George Kouskounas" userId="403ccf0f11594b0f" providerId="Windows Live" clId="Web-{FEA8748D-CF03-40D0-97FE-50EC88EF944F}" dt="2023-12-17T14:24:10.113" v="17" actId="14100"/>
          <ac:picMkLst>
            <pc:docMk/>
            <pc:sldMk cId="3149437622" sldId="256"/>
            <ac:picMk id="6" creationId="{DB6C01D2-C415-0A41-55B4-227676A1E282}"/>
          </ac:picMkLst>
        </pc:picChg>
      </pc:sldChg>
    </pc:docChg>
  </pc:docChgLst>
  <pc:docChgLst>
    <pc:chgData name="George Kouskounas" userId="403ccf0f11594b0f" providerId="Windows Live" clId="Web-{55BA4C28-DAD3-40B7-84D8-3FFB4C82BD38}"/>
    <pc:docChg chg="addSld modSld sldOrd">
      <pc:chgData name="George Kouskounas" userId="403ccf0f11594b0f" providerId="Windows Live" clId="Web-{55BA4C28-DAD3-40B7-84D8-3FFB4C82BD38}" dt="2023-12-19T09:18:57.189" v="37" actId="1076"/>
      <pc:docMkLst>
        <pc:docMk/>
      </pc:docMkLst>
      <pc:sldChg chg="modSp ord">
        <pc:chgData name="George Kouskounas" userId="403ccf0f11594b0f" providerId="Windows Live" clId="Web-{55BA4C28-DAD3-40B7-84D8-3FFB4C82BD38}" dt="2023-12-19T09:07:43.735" v="3"/>
        <pc:sldMkLst>
          <pc:docMk/>
          <pc:sldMk cId="2678928593" sldId="257"/>
        </pc:sldMkLst>
        <pc:spChg chg="mod">
          <ac:chgData name="George Kouskounas" userId="403ccf0f11594b0f" providerId="Windows Live" clId="Web-{55BA4C28-DAD3-40B7-84D8-3FFB4C82BD38}" dt="2023-12-19T09:05:57.009" v="1" actId="1076"/>
          <ac:spMkLst>
            <pc:docMk/>
            <pc:sldMk cId="2678928593" sldId="257"/>
            <ac:spMk id="5" creationId="{0820E539-C778-09EF-6552-C7B73D48B319}"/>
          </ac:spMkLst>
        </pc:spChg>
        <pc:spChg chg="mod">
          <ac:chgData name="George Kouskounas" userId="403ccf0f11594b0f" providerId="Windows Live" clId="Web-{55BA4C28-DAD3-40B7-84D8-3FFB4C82BD38}" dt="2023-12-19T09:05:44.930" v="0" actId="1076"/>
          <ac:spMkLst>
            <pc:docMk/>
            <pc:sldMk cId="2678928593" sldId="257"/>
            <ac:spMk id="7" creationId="{A944B70B-4502-8E62-6468-80EBCF35EB3D}"/>
          </ac:spMkLst>
        </pc:spChg>
      </pc:sldChg>
      <pc:sldChg chg="addSp modSp new">
        <pc:chgData name="George Kouskounas" userId="403ccf0f11594b0f" providerId="Windows Live" clId="Web-{55BA4C28-DAD3-40B7-84D8-3FFB4C82BD38}" dt="2023-12-19T09:18:57.189" v="37" actId="1076"/>
        <pc:sldMkLst>
          <pc:docMk/>
          <pc:sldMk cId="3072129142" sldId="260"/>
        </pc:sldMkLst>
        <pc:spChg chg="add mod">
          <ac:chgData name="George Kouskounas" userId="403ccf0f11594b0f" providerId="Windows Live" clId="Web-{55BA4C28-DAD3-40B7-84D8-3FFB4C82BD38}" dt="2023-12-19T09:15:46.785" v="35" actId="14100"/>
          <ac:spMkLst>
            <pc:docMk/>
            <pc:sldMk cId="3072129142" sldId="260"/>
            <ac:spMk id="2" creationId="{29108407-24F7-0686-59F7-FEE0D0A46F0B}"/>
          </ac:spMkLst>
        </pc:spChg>
        <pc:spChg chg="add mod">
          <ac:chgData name="George Kouskounas" userId="403ccf0f11594b0f" providerId="Windows Live" clId="Web-{55BA4C28-DAD3-40B7-84D8-3FFB4C82BD38}" dt="2023-12-19T09:15:46.785" v="36" actId="14100"/>
          <ac:spMkLst>
            <pc:docMk/>
            <pc:sldMk cId="3072129142" sldId="260"/>
            <ac:spMk id="3" creationId="{8B1F1D0C-3BCA-AF86-1589-FCF9373B8B66}"/>
          </ac:spMkLst>
        </pc:spChg>
        <pc:spChg chg="add mod">
          <ac:chgData name="George Kouskounas" userId="403ccf0f11594b0f" providerId="Windows Live" clId="Web-{55BA4C28-DAD3-40B7-84D8-3FFB4C82BD38}" dt="2023-12-19T09:18:57.189" v="37" actId="1076"/>
          <ac:spMkLst>
            <pc:docMk/>
            <pc:sldMk cId="3072129142" sldId="260"/>
            <ac:spMk id="4" creationId="{912BF109-622A-7F8C-BBF6-D692D82FF9D3}"/>
          </ac:spMkLst>
        </pc:spChg>
      </pc:sldChg>
    </pc:docChg>
  </pc:docChgLst>
  <pc:docChgLst>
    <pc:chgData name="George Kouskounas" userId="403ccf0f11594b0f" providerId="Windows Live" clId="Web-{C68F7895-476D-4A59-B4DE-0D1FE3C9FA2E}"/>
    <pc:docChg chg="modSld">
      <pc:chgData name="George Kouskounas" userId="403ccf0f11594b0f" providerId="Windows Live" clId="Web-{C68F7895-476D-4A59-B4DE-0D1FE3C9FA2E}" dt="2023-12-17T15:00:26.535" v="18"/>
      <pc:docMkLst>
        <pc:docMk/>
      </pc:docMkLst>
      <pc:sldChg chg="addSp delSp modSp">
        <pc:chgData name="George Kouskounas" userId="403ccf0f11594b0f" providerId="Windows Live" clId="Web-{C68F7895-476D-4A59-B4DE-0D1FE3C9FA2E}" dt="2023-12-17T15:00:26.535" v="18"/>
        <pc:sldMkLst>
          <pc:docMk/>
          <pc:sldMk cId="3149437622" sldId="256"/>
        </pc:sldMkLst>
        <pc:spChg chg="mod topLvl">
          <ac:chgData name="George Kouskounas" userId="403ccf0f11594b0f" providerId="Windows Live" clId="Web-{C68F7895-476D-4A59-B4DE-0D1FE3C9FA2E}" dt="2023-12-17T15:00:26.535" v="18"/>
          <ac:spMkLst>
            <pc:docMk/>
            <pc:sldMk cId="3149437622" sldId="256"/>
            <ac:spMk id="2" creationId="{A14F6F60-119B-2448-7F99-CD17F1AEA4E4}"/>
          </ac:spMkLst>
        </pc:spChg>
        <pc:spChg chg="mod topLvl">
          <ac:chgData name="George Kouskounas" userId="403ccf0f11594b0f" providerId="Windows Live" clId="Web-{C68F7895-476D-4A59-B4DE-0D1FE3C9FA2E}" dt="2023-12-17T14:57:46.611" v="15"/>
          <ac:spMkLst>
            <pc:docMk/>
            <pc:sldMk cId="3149437622" sldId="256"/>
            <ac:spMk id="3" creationId="{94F25B64-DDB1-CA2A-B88C-DC9AB37D5A12}"/>
          </ac:spMkLst>
        </pc:spChg>
        <pc:grpChg chg="add del">
          <ac:chgData name="George Kouskounas" userId="403ccf0f11594b0f" providerId="Windows Live" clId="Web-{C68F7895-476D-4A59-B4DE-0D1FE3C9FA2E}" dt="2023-12-17T14:57:46.611" v="15"/>
          <ac:grpSpMkLst>
            <pc:docMk/>
            <pc:sldMk cId="3149437622" sldId="256"/>
            <ac:grpSpMk id="4" creationId="{33AC251E-2269-0688-23C6-73519BCBE146}"/>
          </ac:grpSpMkLst>
        </pc:grpChg>
      </pc:sldChg>
    </pc:docChg>
  </pc:docChgLst>
  <pc:docChgLst>
    <pc:chgData name="George Kouskounas" userId="403ccf0f11594b0f" providerId="Windows Live" clId="Web-{0FEF83F3-45C4-43B7-9F6C-ADCE9F019FFC}"/>
    <pc:docChg chg="modSld">
      <pc:chgData name="George Kouskounas" userId="403ccf0f11594b0f" providerId="Windows Live" clId="Web-{0FEF83F3-45C4-43B7-9F6C-ADCE9F019FFC}" dt="2023-12-17T16:20:57.739" v="222"/>
      <pc:docMkLst>
        <pc:docMk/>
      </pc:docMkLst>
      <pc:sldChg chg="addSp modSp modTransition addAnim delAnim modAnim">
        <pc:chgData name="George Kouskounas" userId="403ccf0f11594b0f" providerId="Windows Live" clId="Web-{0FEF83F3-45C4-43B7-9F6C-ADCE9F019FFC}" dt="2023-12-17T15:58:13.765" v="207" actId="14100"/>
        <pc:sldMkLst>
          <pc:docMk/>
          <pc:sldMk cId="3149437622" sldId="256"/>
        </pc:sldMkLst>
        <pc:spChg chg="mod">
          <ac:chgData name="George Kouskounas" userId="403ccf0f11594b0f" providerId="Windows Live" clId="Web-{0FEF83F3-45C4-43B7-9F6C-ADCE9F019FFC}" dt="2023-12-17T15:37:11.397" v="63" actId="1076"/>
          <ac:spMkLst>
            <pc:docMk/>
            <pc:sldMk cId="3149437622" sldId="256"/>
            <ac:spMk id="2" creationId="{A1EC46E6-E6A2-CA46-3436-184EEEB16C1E}"/>
          </ac:spMkLst>
        </pc:spChg>
        <pc:spChg chg="mod">
          <ac:chgData name="George Kouskounas" userId="403ccf0f11594b0f" providerId="Windows Live" clId="Web-{0FEF83F3-45C4-43B7-9F6C-ADCE9F019FFC}" dt="2023-12-17T15:45:18.395" v="111"/>
          <ac:spMkLst>
            <pc:docMk/>
            <pc:sldMk cId="3149437622" sldId="256"/>
            <ac:spMk id="9" creationId="{8366D969-CACA-36C1-5682-9C707A41FD41}"/>
          </ac:spMkLst>
        </pc:spChg>
        <pc:grpChg chg="add mod">
          <ac:chgData name="George Kouskounas" userId="403ccf0f11594b0f" providerId="Windows Live" clId="Web-{0FEF83F3-45C4-43B7-9F6C-ADCE9F019FFC}" dt="2023-12-17T15:58:13.765" v="207" actId="14100"/>
          <ac:grpSpMkLst>
            <pc:docMk/>
            <pc:sldMk cId="3149437622" sldId="256"/>
            <ac:grpSpMk id="3" creationId="{2CFF4682-0763-B843-441D-DE974E20C64A}"/>
          </ac:grpSpMkLst>
        </pc:grpChg>
      </pc:sldChg>
      <pc:sldChg chg="modSp">
        <pc:chgData name="George Kouskounas" userId="403ccf0f11594b0f" providerId="Windows Live" clId="Web-{0FEF83F3-45C4-43B7-9F6C-ADCE9F019FFC}" dt="2023-12-17T16:19:15.580" v="219" actId="20577"/>
        <pc:sldMkLst>
          <pc:docMk/>
          <pc:sldMk cId="2678928593" sldId="257"/>
        </pc:sldMkLst>
        <pc:spChg chg="mod">
          <ac:chgData name="George Kouskounas" userId="403ccf0f11594b0f" providerId="Windows Live" clId="Web-{0FEF83F3-45C4-43B7-9F6C-ADCE9F019FFC}" dt="2023-12-17T16:19:15.580" v="219" actId="20577"/>
          <ac:spMkLst>
            <pc:docMk/>
            <pc:sldMk cId="2678928593" sldId="257"/>
            <ac:spMk id="2" creationId="{065FCB47-3D5C-79F1-C50A-48A0AD563FD1}"/>
          </ac:spMkLst>
        </pc:spChg>
      </pc:sldChg>
      <pc:sldChg chg="delSp modSp">
        <pc:chgData name="George Kouskounas" userId="403ccf0f11594b0f" providerId="Windows Live" clId="Web-{0FEF83F3-45C4-43B7-9F6C-ADCE9F019FFC}" dt="2023-12-17T16:20:57.739" v="222"/>
        <pc:sldMkLst>
          <pc:docMk/>
          <pc:sldMk cId="3808117261" sldId="258"/>
        </pc:sldMkLst>
        <pc:spChg chg="del">
          <ac:chgData name="George Kouskounas" userId="403ccf0f11594b0f" providerId="Windows Live" clId="Web-{0FEF83F3-45C4-43B7-9F6C-ADCE9F019FFC}" dt="2023-12-17T16:20:57.739" v="222"/>
          <ac:spMkLst>
            <pc:docMk/>
            <pc:sldMk cId="3808117261" sldId="258"/>
            <ac:spMk id="10" creationId="{0C57DA9C-968D-4F05-AE45-67509D7D95B1}"/>
          </ac:spMkLst>
        </pc:spChg>
        <pc:graphicFrameChg chg="mod">
          <ac:chgData name="George Kouskounas" userId="403ccf0f11594b0f" providerId="Windows Live" clId="Web-{0FEF83F3-45C4-43B7-9F6C-ADCE9F019FFC}" dt="2023-12-17T16:17:44.531" v="217" actId="1076"/>
          <ac:graphicFrameMkLst>
            <pc:docMk/>
            <pc:sldMk cId="3808117261" sldId="258"/>
            <ac:graphicFrameMk id="9" creationId="{F14C9D01-F091-56CE-838D-94F9F0067183}"/>
          </ac:graphicFrameMkLst>
        </pc:graphicFrameChg>
        <pc:picChg chg="del">
          <ac:chgData name="George Kouskounas" userId="403ccf0f11594b0f" providerId="Windows Live" clId="Web-{0FEF83F3-45C4-43B7-9F6C-ADCE9F019FFC}" dt="2023-12-17T16:15:23.653" v="214"/>
          <ac:picMkLst>
            <pc:docMk/>
            <pc:sldMk cId="3808117261" sldId="258"/>
            <ac:picMk id="7" creationId="{429B2884-B3CC-9A93-E6C7-E8146A49D948}"/>
          </ac:picMkLst>
        </pc:picChg>
        <pc:picChg chg="mod">
          <ac:chgData name="George Kouskounas" userId="403ccf0f11594b0f" providerId="Windows Live" clId="Web-{0FEF83F3-45C4-43B7-9F6C-ADCE9F019FFC}" dt="2023-12-17T16:20:28.285" v="221" actId="1076"/>
          <ac:picMkLst>
            <pc:docMk/>
            <pc:sldMk cId="3808117261" sldId="258"/>
            <ac:picMk id="8" creationId="{221B61DF-C427-E244-0773-C471711A4B7A}"/>
          </ac:picMkLst>
        </pc:picChg>
      </pc:sldChg>
    </pc:docChg>
  </pc:docChgLst>
  <pc:docChgLst>
    <pc:chgData name="George Kouskounas" userId="403ccf0f11594b0f" providerId="Windows Live" clId="Web-{0B0EBED3-76DD-49F9-93A6-E08D9BD5D28B}"/>
    <pc:docChg chg="modSld">
      <pc:chgData name="George Kouskounas" userId="403ccf0f11594b0f" providerId="Windows Live" clId="Web-{0B0EBED3-76DD-49F9-93A6-E08D9BD5D28B}" dt="2023-12-17T14:50:11.037" v="94"/>
      <pc:docMkLst>
        <pc:docMk/>
      </pc:docMkLst>
      <pc:sldChg chg="addSp delSp modSp mod modShow">
        <pc:chgData name="George Kouskounas" userId="403ccf0f11594b0f" providerId="Windows Live" clId="Web-{0B0EBED3-76DD-49F9-93A6-E08D9BD5D28B}" dt="2023-12-17T14:50:11.037" v="94"/>
        <pc:sldMkLst>
          <pc:docMk/>
          <pc:sldMk cId="3149437622" sldId="256"/>
        </pc:sldMkLst>
        <pc:spChg chg="add mod ord topLvl">
          <ac:chgData name="George Kouskounas" userId="403ccf0f11594b0f" providerId="Windows Live" clId="Web-{0B0EBED3-76DD-49F9-93A6-E08D9BD5D28B}" dt="2023-12-17T14:50:11.037" v="94"/>
          <ac:spMkLst>
            <pc:docMk/>
            <pc:sldMk cId="3149437622" sldId="256"/>
            <ac:spMk id="2" creationId="{A14F6F60-119B-2448-7F99-CD17F1AEA4E4}"/>
          </ac:spMkLst>
        </pc:spChg>
        <pc:spChg chg="add mod ord topLvl">
          <ac:chgData name="George Kouskounas" userId="403ccf0f11594b0f" providerId="Windows Live" clId="Web-{0B0EBED3-76DD-49F9-93A6-E08D9BD5D28B}" dt="2023-12-17T14:50:11.037" v="94"/>
          <ac:spMkLst>
            <pc:docMk/>
            <pc:sldMk cId="3149437622" sldId="256"/>
            <ac:spMk id="3" creationId="{94F25B64-DDB1-CA2A-B88C-DC9AB37D5A12}"/>
          </ac:spMkLst>
        </pc:spChg>
        <pc:grpChg chg="add del">
          <ac:chgData name="George Kouskounas" userId="403ccf0f11594b0f" providerId="Windows Live" clId="Web-{0B0EBED3-76DD-49F9-93A6-E08D9BD5D28B}" dt="2023-12-17T14:42:04.415" v="80"/>
          <ac:grpSpMkLst>
            <pc:docMk/>
            <pc:sldMk cId="3149437622" sldId="256"/>
            <ac:grpSpMk id="4" creationId="{2560A7B4-06AC-85C4-9279-2A9DAEA1ECFD}"/>
          </ac:grpSpMkLst>
        </pc:grpChg>
        <pc:grpChg chg="add del">
          <ac:chgData name="George Kouskounas" userId="403ccf0f11594b0f" providerId="Windows Live" clId="Web-{0B0EBED3-76DD-49F9-93A6-E08D9BD5D28B}" dt="2023-12-17T14:43:10.713" v="82"/>
          <ac:grpSpMkLst>
            <pc:docMk/>
            <pc:sldMk cId="3149437622" sldId="256"/>
            <ac:grpSpMk id="5" creationId="{6E9BBC4C-A6AC-45A2-7529-20AC8B5002A2}"/>
          </ac:grpSpMkLst>
        </pc:grpChg>
        <pc:grpChg chg="add del">
          <ac:chgData name="George Kouskounas" userId="403ccf0f11594b0f" providerId="Windows Live" clId="Web-{0B0EBED3-76DD-49F9-93A6-E08D9BD5D28B}" dt="2023-12-17T14:49:08.004" v="86"/>
          <ac:grpSpMkLst>
            <pc:docMk/>
            <pc:sldMk cId="3149437622" sldId="256"/>
            <ac:grpSpMk id="7" creationId="{0ECA31D8-66E2-F21C-CC61-9771FDAFFB4D}"/>
          </ac:grpSpMkLst>
        </pc:grpChg>
        <pc:grpChg chg="add del">
          <ac:chgData name="George Kouskounas" userId="403ccf0f11594b0f" providerId="Windows Live" clId="Web-{0B0EBED3-76DD-49F9-93A6-E08D9BD5D28B}" dt="2023-12-17T14:49:49.474" v="92"/>
          <ac:grpSpMkLst>
            <pc:docMk/>
            <pc:sldMk cId="3149437622" sldId="256"/>
            <ac:grpSpMk id="8" creationId="{D775E819-7AC4-542E-E51C-AF4FFA405E6F}"/>
          </ac:grpSpMkLst>
        </pc:grpChg>
        <pc:grpChg chg="add del">
          <ac:chgData name="George Kouskounas" userId="403ccf0f11594b0f" providerId="Windows Live" clId="Web-{0B0EBED3-76DD-49F9-93A6-E08D9BD5D28B}" dt="2023-12-17T14:50:11.037" v="94"/>
          <ac:grpSpMkLst>
            <pc:docMk/>
            <pc:sldMk cId="3149437622" sldId="256"/>
            <ac:grpSpMk id="9" creationId="{19A9037D-585B-E3C1-7971-44A94317F743}"/>
          </ac:grpSpMkLst>
        </pc:grpChg>
        <pc:picChg chg="ord">
          <ac:chgData name="George Kouskounas" userId="403ccf0f11594b0f" providerId="Windows Live" clId="Web-{0B0EBED3-76DD-49F9-93A6-E08D9BD5D28B}" dt="2023-12-17T14:49:47.083" v="91"/>
          <ac:picMkLst>
            <pc:docMk/>
            <pc:sldMk cId="3149437622" sldId="256"/>
            <ac:picMk id="6" creationId="{DB6C01D2-C415-0A41-55B4-227676A1E282}"/>
          </ac:picMkLst>
        </pc:picChg>
      </pc:sldChg>
    </pc:docChg>
  </pc:docChgLst>
  <pc:docChgLst>
    <pc:chgData name="George Kouskounas" userId="403ccf0f11594b0f" providerId="Windows Live" clId="Web-{0B5D95D4-0596-4A90-8187-524358CFB60F}"/>
    <pc:docChg chg="addSld delSld modSld">
      <pc:chgData name="George Kouskounas" userId="403ccf0f11594b0f" providerId="Windows Live" clId="Web-{0B5D95D4-0596-4A90-8187-524358CFB60F}" dt="2023-12-17T16:44:31.929" v="106"/>
      <pc:docMkLst>
        <pc:docMk/>
      </pc:docMkLst>
      <pc:sldChg chg="addSp delSp modSp mod setBg">
        <pc:chgData name="George Kouskounas" userId="403ccf0f11594b0f" providerId="Windows Live" clId="Web-{0B5D95D4-0596-4A90-8187-524358CFB60F}" dt="2023-12-17T16:41:09.295" v="104"/>
        <pc:sldMkLst>
          <pc:docMk/>
          <pc:sldMk cId="2678928593" sldId="257"/>
        </pc:sldMkLst>
        <pc:spChg chg="del mod">
          <ac:chgData name="George Kouskounas" userId="403ccf0f11594b0f" providerId="Windows Live" clId="Web-{0B5D95D4-0596-4A90-8187-524358CFB60F}" dt="2023-12-17T16:25:41.801" v="13"/>
          <ac:spMkLst>
            <pc:docMk/>
            <pc:sldMk cId="2678928593" sldId="257"/>
            <ac:spMk id="2" creationId="{065FCB47-3D5C-79F1-C50A-48A0AD563FD1}"/>
          </ac:spMkLst>
        </pc:spChg>
        <pc:spChg chg="add del mod">
          <ac:chgData name="George Kouskounas" userId="403ccf0f11594b0f" providerId="Windows Live" clId="Web-{0B5D95D4-0596-4A90-8187-524358CFB60F}" dt="2023-12-17T16:30:08.781" v="57"/>
          <ac:spMkLst>
            <pc:docMk/>
            <pc:sldMk cId="2678928593" sldId="257"/>
            <ac:spMk id="3" creationId="{7241C4FC-FA51-95F5-C06D-69C54046968F}"/>
          </ac:spMkLst>
        </pc:spChg>
        <pc:spChg chg="add del">
          <ac:chgData name="George Kouskounas" userId="403ccf0f11594b0f" providerId="Windows Live" clId="Web-{0B5D95D4-0596-4A90-8187-524358CFB60F}" dt="2023-12-17T16:28:46.622" v="36"/>
          <ac:spMkLst>
            <pc:docMk/>
            <pc:sldMk cId="2678928593" sldId="257"/>
            <ac:spMk id="4" creationId="{C638E093-0C82-4E39-04E7-D5DA264B8642}"/>
          </ac:spMkLst>
        </pc:spChg>
        <pc:spChg chg="add mod">
          <ac:chgData name="George Kouskounas" userId="403ccf0f11594b0f" providerId="Windows Live" clId="Web-{0B5D95D4-0596-4A90-8187-524358CFB60F}" dt="2023-12-17T16:41:09.295" v="104"/>
          <ac:spMkLst>
            <pc:docMk/>
            <pc:sldMk cId="2678928593" sldId="257"/>
            <ac:spMk id="5" creationId="{0820E539-C778-09EF-6552-C7B73D48B319}"/>
          </ac:spMkLst>
        </pc:spChg>
        <pc:spChg chg="add del mod">
          <ac:chgData name="George Kouskounas" userId="403ccf0f11594b0f" providerId="Windows Live" clId="Web-{0B5D95D4-0596-4A90-8187-524358CFB60F}" dt="2023-12-17T16:33:35.791" v="73"/>
          <ac:spMkLst>
            <pc:docMk/>
            <pc:sldMk cId="2678928593" sldId="257"/>
            <ac:spMk id="6" creationId="{E1C44546-4C3A-3E68-F33A-97D541D5E97D}"/>
          </ac:spMkLst>
        </pc:spChg>
        <pc:spChg chg="add mod">
          <ac:chgData name="George Kouskounas" userId="403ccf0f11594b0f" providerId="Windows Live" clId="Web-{0B5D95D4-0596-4A90-8187-524358CFB60F}" dt="2023-12-17T16:37:32.020" v="87" actId="20577"/>
          <ac:spMkLst>
            <pc:docMk/>
            <pc:sldMk cId="2678928593" sldId="257"/>
            <ac:spMk id="7" creationId="{A944B70B-4502-8E62-6468-80EBCF35EB3D}"/>
          </ac:spMkLst>
        </pc:spChg>
      </pc:sldChg>
      <pc:sldChg chg="modSp">
        <pc:chgData name="George Kouskounas" userId="403ccf0f11594b0f" providerId="Windows Live" clId="Web-{0B5D95D4-0596-4A90-8187-524358CFB60F}" dt="2023-12-17T16:38:36.492" v="102" actId="1076"/>
        <pc:sldMkLst>
          <pc:docMk/>
          <pc:sldMk cId="3808117261" sldId="258"/>
        </pc:sldMkLst>
        <pc:spChg chg="mod">
          <ac:chgData name="George Kouskounas" userId="403ccf0f11594b0f" providerId="Windows Live" clId="Web-{0B5D95D4-0596-4A90-8187-524358CFB60F}" dt="2023-12-17T16:38:11.444" v="99" actId="20577"/>
          <ac:spMkLst>
            <pc:docMk/>
            <pc:sldMk cId="3808117261" sldId="258"/>
            <ac:spMk id="11" creationId="{518A24C2-8AB4-440C-40FA-8B8A955AD19E}"/>
          </ac:spMkLst>
        </pc:spChg>
        <pc:spChg chg="mod">
          <ac:chgData name="George Kouskounas" userId="403ccf0f11594b0f" providerId="Windows Live" clId="Web-{0B5D95D4-0596-4A90-8187-524358CFB60F}" dt="2023-12-17T16:38:25.413" v="101" actId="20577"/>
          <ac:spMkLst>
            <pc:docMk/>
            <pc:sldMk cId="3808117261" sldId="258"/>
            <ac:spMk id="12" creationId="{29106806-03C3-E6E8-AB7F-9E582F565FE7}"/>
          </ac:spMkLst>
        </pc:spChg>
        <pc:picChg chg="mod">
          <ac:chgData name="George Kouskounas" userId="403ccf0f11594b0f" providerId="Windows Live" clId="Web-{0B5D95D4-0596-4A90-8187-524358CFB60F}" dt="2023-12-17T16:38:36.492" v="102" actId="1076"/>
          <ac:picMkLst>
            <pc:docMk/>
            <pc:sldMk cId="3808117261" sldId="258"/>
            <ac:picMk id="8" creationId="{221B61DF-C427-E244-0773-C471711A4B7A}"/>
          </ac:picMkLst>
        </pc:picChg>
      </pc:sldChg>
      <pc:sldChg chg="new del">
        <pc:chgData name="George Kouskounas" userId="403ccf0f11594b0f" providerId="Windows Live" clId="Web-{0B5D95D4-0596-4A90-8187-524358CFB60F}" dt="2023-12-17T16:44:31.929" v="106"/>
        <pc:sldMkLst>
          <pc:docMk/>
          <pc:sldMk cId="2902662895" sldId="260"/>
        </pc:sldMkLst>
      </pc:sldChg>
    </pc:docChg>
  </pc:docChgLst>
  <pc:docChgLst>
    <pc:chgData name="Leonidas Pirounis" userId="00428c53af0df3d0" providerId="LiveId" clId="{365A9BBF-7034-4F86-838A-38B318043FFE}"/>
    <pc:docChg chg="undo custSel addSld delSld modSld">
      <pc:chgData name="Leonidas Pirounis" userId="00428c53af0df3d0" providerId="LiveId" clId="{365A9BBF-7034-4F86-838A-38B318043FFE}" dt="2023-12-17T16:34:32.743" v="411"/>
      <pc:docMkLst>
        <pc:docMk/>
      </pc:docMkLst>
      <pc:sldChg chg="delSp modSp mod">
        <pc:chgData name="Leonidas Pirounis" userId="00428c53af0df3d0" providerId="LiveId" clId="{365A9BBF-7034-4F86-838A-38B318043FFE}" dt="2023-12-17T15:02:37.375" v="4" actId="207"/>
        <pc:sldMkLst>
          <pc:docMk/>
          <pc:sldMk cId="3149437622" sldId="256"/>
        </pc:sldMkLst>
        <pc:spChg chg="del">
          <ac:chgData name="Leonidas Pirounis" userId="00428c53af0df3d0" providerId="LiveId" clId="{365A9BBF-7034-4F86-838A-38B318043FFE}" dt="2023-12-17T15:01:27.956" v="0"/>
          <ac:spMkLst>
            <pc:docMk/>
            <pc:sldMk cId="3149437622" sldId="256"/>
            <ac:spMk id="2" creationId="{A14F6F60-119B-2448-7F99-CD17F1AEA4E4}"/>
          </ac:spMkLst>
        </pc:spChg>
        <pc:spChg chg="del">
          <ac:chgData name="Leonidas Pirounis" userId="00428c53af0df3d0" providerId="LiveId" clId="{365A9BBF-7034-4F86-838A-38B318043FFE}" dt="2023-12-17T15:01:27.956" v="0"/>
          <ac:spMkLst>
            <pc:docMk/>
            <pc:sldMk cId="3149437622" sldId="256"/>
            <ac:spMk id="3" creationId="{94F25B64-DDB1-CA2A-B88C-DC9AB37D5A12}"/>
          </ac:spMkLst>
        </pc:spChg>
        <pc:spChg chg="mod">
          <ac:chgData name="Leonidas Pirounis" userId="00428c53af0df3d0" providerId="LiveId" clId="{365A9BBF-7034-4F86-838A-38B318043FFE}" dt="2023-12-17T15:02:37.375" v="4" actId="207"/>
          <ac:spMkLst>
            <pc:docMk/>
            <pc:sldMk cId="3149437622" sldId="256"/>
            <ac:spMk id="9" creationId="{8366D969-CACA-36C1-5682-9C707A41FD41}"/>
          </ac:spMkLst>
        </pc:spChg>
      </pc:sldChg>
      <pc:sldChg chg="addSp delSp modSp new mod">
        <pc:chgData name="Leonidas Pirounis" userId="00428c53af0df3d0" providerId="LiveId" clId="{365A9BBF-7034-4F86-838A-38B318043FFE}" dt="2023-12-17T16:16:20.573" v="312" actId="21"/>
        <pc:sldMkLst>
          <pc:docMk/>
          <pc:sldMk cId="2678928593" sldId="257"/>
        </pc:sldMkLst>
        <pc:spChg chg="add mod">
          <ac:chgData name="Leonidas Pirounis" userId="00428c53af0df3d0" providerId="LiveId" clId="{365A9BBF-7034-4F86-838A-38B318043FFE}" dt="2023-12-17T16:08:03.416" v="286" actId="6549"/>
          <ac:spMkLst>
            <pc:docMk/>
            <pc:sldMk cId="2678928593" sldId="257"/>
            <ac:spMk id="2" creationId="{065FCB47-3D5C-79F1-C50A-48A0AD563FD1}"/>
          </ac:spMkLst>
        </pc:spChg>
        <pc:spChg chg="add del mod">
          <ac:chgData name="Leonidas Pirounis" userId="00428c53af0df3d0" providerId="LiveId" clId="{365A9BBF-7034-4F86-838A-38B318043FFE}" dt="2023-12-17T15:49:18.024" v="34"/>
          <ac:spMkLst>
            <pc:docMk/>
            <pc:sldMk cId="2678928593" sldId="257"/>
            <ac:spMk id="5" creationId="{EBDD5760-52A8-4EAE-F3A5-CA17B6FF4A87}"/>
          </ac:spMkLst>
        </pc:spChg>
        <pc:graphicFrameChg chg="add del mod modGraphic">
          <ac:chgData name="Leonidas Pirounis" userId="00428c53af0df3d0" providerId="LiveId" clId="{365A9BBF-7034-4F86-838A-38B318043FFE}" dt="2023-12-17T16:16:20.573" v="312" actId="21"/>
          <ac:graphicFrameMkLst>
            <pc:docMk/>
            <pc:sldMk cId="2678928593" sldId="257"/>
            <ac:graphicFrameMk id="6" creationId="{E002CD34-CF3D-8878-FEFC-7EF966096A25}"/>
          </ac:graphicFrameMkLst>
        </pc:graphicFrameChg>
        <pc:picChg chg="add del mod">
          <ac:chgData name="Leonidas Pirounis" userId="00428c53af0df3d0" providerId="LiveId" clId="{365A9BBF-7034-4F86-838A-38B318043FFE}" dt="2023-12-17T16:16:06.901" v="309" actId="21"/>
          <ac:picMkLst>
            <pc:docMk/>
            <pc:sldMk cId="2678928593" sldId="257"/>
            <ac:picMk id="4" creationId="{B7203304-0969-B4A6-1147-B70D0556A1EB}"/>
          </ac:picMkLst>
        </pc:picChg>
      </pc:sldChg>
      <pc:sldChg chg="addSp delSp modSp new del mod">
        <pc:chgData name="Leonidas Pirounis" userId="00428c53af0df3d0" providerId="LiveId" clId="{365A9BBF-7034-4F86-838A-38B318043FFE}" dt="2023-12-17T15:56:58.910" v="84" actId="47"/>
        <pc:sldMkLst>
          <pc:docMk/>
          <pc:sldMk cId="2332181902" sldId="258"/>
        </pc:sldMkLst>
        <pc:spChg chg="add del mod">
          <ac:chgData name="Leonidas Pirounis" userId="00428c53af0df3d0" providerId="LiveId" clId="{365A9BBF-7034-4F86-838A-38B318043FFE}" dt="2023-12-17T15:51:16.231" v="60" actId="767"/>
          <ac:spMkLst>
            <pc:docMk/>
            <pc:sldMk cId="2332181902" sldId="258"/>
            <ac:spMk id="6" creationId="{46458060-F52A-7FAC-259B-3BBC7529C6C3}"/>
          </ac:spMkLst>
        </pc:spChg>
        <pc:spChg chg="add mod">
          <ac:chgData name="Leonidas Pirounis" userId="00428c53af0df3d0" providerId="LiveId" clId="{365A9BBF-7034-4F86-838A-38B318043FFE}" dt="2023-12-17T15:54:56.121" v="83" actId="20577"/>
          <ac:spMkLst>
            <pc:docMk/>
            <pc:sldMk cId="2332181902" sldId="258"/>
            <ac:spMk id="8" creationId="{21543118-B722-AAEF-E686-1F7D3F10B14E}"/>
          </ac:spMkLst>
        </pc:spChg>
        <pc:graphicFrameChg chg="add mod modGraphic">
          <ac:chgData name="Leonidas Pirounis" userId="00428c53af0df3d0" providerId="LiveId" clId="{365A9BBF-7034-4F86-838A-38B318043FFE}" dt="2023-12-17T15:52:01.273" v="68" actId="14100"/>
          <ac:graphicFrameMkLst>
            <pc:docMk/>
            <pc:sldMk cId="2332181902" sldId="258"/>
            <ac:graphicFrameMk id="7" creationId="{A3F3A423-D25E-7A9D-1BFC-EB5D1FAFCBD9}"/>
          </ac:graphicFrameMkLst>
        </pc:graphicFrameChg>
        <pc:picChg chg="add mod">
          <ac:chgData name="Leonidas Pirounis" userId="00428c53af0df3d0" providerId="LiveId" clId="{365A9BBF-7034-4F86-838A-38B318043FFE}" dt="2023-12-17T15:52:20.825" v="72" actId="1076"/>
          <ac:picMkLst>
            <pc:docMk/>
            <pc:sldMk cId="2332181902" sldId="258"/>
            <ac:picMk id="3" creationId="{FFACCBD8-3E63-3142-CF74-C89F68D859A2}"/>
          </ac:picMkLst>
        </pc:picChg>
        <pc:picChg chg="add mod">
          <ac:chgData name="Leonidas Pirounis" userId="00428c53af0df3d0" providerId="LiveId" clId="{365A9BBF-7034-4F86-838A-38B318043FFE}" dt="2023-12-17T15:53:40.538" v="75" actId="1076"/>
          <ac:picMkLst>
            <pc:docMk/>
            <pc:sldMk cId="2332181902" sldId="258"/>
            <ac:picMk id="5" creationId="{3874F7DD-6E1D-0D9D-C25D-DB28D76605BD}"/>
          </ac:picMkLst>
        </pc:picChg>
      </pc:sldChg>
      <pc:sldChg chg="addSp delSp modSp new mod">
        <pc:chgData name="Leonidas Pirounis" userId="00428c53af0df3d0" providerId="LiveId" clId="{365A9BBF-7034-4F86-838A-38B318043FFE}" dt="2023-12-17T16:34:32.743" v="411"/>
        <pc:sldMkLst>
          <pc:docMk/>
          <pc:sldMk cId="3808117261" sldId="258"/>
        </pc:sldMkLst>
        <pc:spChg chg="add mod">
          <ac:chgData name="Leonidas Pirounis" userId="00428c53af0df3d0" providerId="LiveId" clId="{365A9BBF-7034-4F86-838A-38B318043FFE}" dt="2023-12-17T16:19:46.586" v="341" actId="14100"/>
          <ac:spMkLst>
            <pc:docMk/>
            <pc:sldMk cId="3808117261" sldId="258"/>
            <ac:spMk id="10" creationId="{0C57DA9C-968D-4F05-AE45-67509D7D95B1}"/>
          </ac:spMkLst>
        </pc:spChg>
        <pc:spChg chg="add mod">
          <ac:chgData name="Leonidas Pirounis" userId="00428c53af0df3d0" providerId="LiveId" clId="{365A9BBF-7034-4F86-838A-38B318043FFE}" dt="2023-12-17T16:34:23.989" v="409" actId="1076"/>
          <ac:spMkLst>
            <pc:docMk/>
            <pc:sldMk cId="3808117261" sldId="258"/>
            <ac:spMk id="11" creationId="{518A24C2-8AB4-440C-40FA-8B8A955AD19E}"/>
          </ac:spMkLst>
        </pc:spChg>
        <pc:spChg chg="add mod">
          <ac:chgData name="Leonidas Pirounis" userId="00428c53af0df3d0" providerId="LiveId" clId="{365A9BBF-7034-4F86-838A-38B318043FFE}" dt="2023-12-17T16:34:32.743" v="411"/>
          <ac:spMkLst>
            <pc:docMk/>
            <pc:sldMk cId="3808117261" sldId="258"/>
            <ac:spMk id="12" creationId="{29106806-03C3-E6E8-AB7F-9E582F565FE7}"/>
          </ac:spMkLst>
        </pc:spChg>
        <pc:graphicFrameChg chg="add mod">
          <ac:chgData name="Leonidas Pirounis" userId="00428c53af0df3d0" providerId="LiveId" clId="{365A9BBF-7034-4F86-838A-38B318043FFE}" dt="2023-12-17T16:25:46.095" v="401" actId="1076"/>
          <ac:graphicFrameMkLst>
            <pc:docMk/>
            <pc:sldMk cId="3808117261" sldId="258"/>
            <ac:graphicFrameMk id="9" creationId="{F14C9D01-F091-56CE-838D-94F9F0067183}"/>
          </ac:graphicFrameMkLst>
        </pc:graphicFrameChg>
        <pc:picChg chg="add del mod">
          <ac:chgData name="Leonidas Pirounis" userId="00428c53af0df3d0" providerId="LiveId" clId="{365A9BBF-7034-4F86-838A-38B318043FFE}" dt="2023-12-17T16:10:26.740" v="293" actId="478"/>
          <ac:picMkLst>
            <pc:docMk/>
            <pc:sldMk cId="3808117261" sldId="258"/>
            <ac:picMk id="3" creationId="{19973C76-C487-76A8-C7E8-C6769F2EB4A4}"/>
          </ac:picMkLst>
        </pc:picChg>
        <pc:picChg chg="add del mod">
          <ac:chgData name="Leonidas Pirounis" userId="00428c53af0df3d0" providerId="LiveId" clId="{365A9BBF-7034-4F86-838A-38B318043FFE}" dt="2023-12-17T16:17:50.938" v="322" actId="21"/>
          <ac:picMkLst>
            <pc:docMk/>
            <pc:sldMk cId="3808117261" sldId="258"/>
            <ac:picMk id="5" creationId="{CF5A72F8-F002-86ED-FE13-0DDB339BC7DF}"/>
          </ac:picMkLst>
        </pc:picChg>
        <pc:picChg chg="add mod">
          <ac:chgData name="Leonidas Pirounis" userId="00428c53af0df3d0" providerId="LiveId" clId="{365A9BBF-7034-4F86-838A-38B318043FFE}" dt="2023-12-17T16:12:29.463" v="308" actId="1076"/>
          <ac:picMkLst>
            <pc:docMk/>
            <pc:sldMk cId="3808117261" sldId="258"/>
            <ac:picMk id="7" creationId="{429B2884-B3CC-9A93-E6C7-E8146A49D948}"/>
          </ac:picMkLst>
        </pc:picChg>
        <pc:picChg chg="add mod">
          <ac:chgData name="Leonidas Pirounis" userId="00428c53af0df3d0" providerId="LiveId" clId="{365A9BBF-7034-4F86-838A-38B318043FFE}" dt="2023-12-17T16:33:28.154" v="407" actId="1076"/>
          <ac:picMkLst>
            <pc:docMk/>
            <pc:sldMk cId="3808117261" sldId="258"/>
            <ac:picMk id="8" creationId="{221B61DF-C427-E244-0773-C471711A4B7A}"/>
          </ac:picMkLst>
        </pc:picChg>
      </pc:sldChg>
      <pc:sldChg chg="addSp delSp modSp new mod">
        <pc:chgData name="Leonidas Pirounis" userId="00428c53af0df3d0" providerId="LiveId" clId="{365A9BBF-7034-4F86-838A-38B318043FFE}" dt="2023-12-17T16:28:12.456" v="406"/>
        <pc:sldMkLst>
          <pc:docMk/>
          <pc:sldMk cId="1664911313" sldId="259"/>
        </pc:sldMkLst>
        <pc:spChg chg="add del mod">
          <ac:chgData name="Leonidas Pirounis" userId="00428c53af0df3d0" providerId="LiveId" clId="{365A9BBF-7034-4F86-838A-38B318043FFE}" dt="2023-12-17T16:20:13.536" v="344"/>
          <ac:spMkLst>
            <pc:docMk/>
            <pc:sldMk cId="1664911313" sldId="259"/>
            <ac:spMk id="5" creationId="{3910D6C4-9AC8-A16D-2BE0-1588292B27F0}"/>
          </ac:spMkLst>
        </pc:spChg>
        <pc:spChg chg="add mod">
          <ac:chgData name="Leonidas Pirounis" userId="00428c53af0df3d0" providerId="LiveId" clId="{365A9BBF-7034-4F86-838A-38B318043FFE}" dt="2023-12-17T16:28:12.456" v="406"/>
          <ac:spMkLst>
            <pc:docMk/>
            <pc:sldMk cId="1664911313" sldId="259"/>
            <ac:spMk id="6" creationId="{8DEE3DEA-9FEB-4B9B-226B-B19354E2767E}"/>
          </ac:spMkLst>
        </pc:spChg>
        <pc:picChg chg="add mod">
          <ac:chgData name="Leonidas Pirounis" userId="00428c53af0df3d0" providerId="LiveId" clId="{365A9BBF-7034-4F86-838A-38B318043FFE}" dt="2023-12-17T16:18:58.968" v="337" actId="1076"/>
          <ac:picMkLst>
            <pc:docMk/>
            <pc:sldMk cId="1664911313" sldId="259"/>
            <ac:picMk id="2" creationId="{98F88184-599B-3328-B5AF-EC2AAB1D09D4}"/>
          </ac:picMkLst>
        </pc:picChg>
        <pc:picChg chg="add mod">
          <ac:chgData name="Leonidas Pirounis" userId="00428c53af0df3d0" providerId="LiveId" clId="{365A9BBF-7034-4F86-838A-38B318043FFE}" dt="2023-12-17T16:19:01.152" v="338" actId="1076"/>
          <ac:picMkLst>
            <pc:docMk/>
            <pc:sldMk cId="1664911313" sldId="259"/>
            <ac:picMk id="4" creationId="{F54C270F-0ECE-B04C-4BAE-5C9093DCC922}"/>
          </ac:picMkLst>
        </pc:picChg>
      </pc:sldChg>
    </pc:docChg>
  </pc:docChgLst>
  <pc:docChgLst>
    <pc:chgData name="George Kouskounas" userId="403ccf0f11594b0f" providerId="LiveId" clId="{F4C52EE6-D060-4648-ACCD-61EA5294C1D5}"/>
    <pc:docChg chg="undo redo custSel addSld delSld modSld sldOrd modShowInfo">
      <pc:chgData name="George Kouskounas" userId="403ccf0f11594b0f" providerId="LiveId" clId="{F4C52EE6-D060-4648-ACCD-61EA5294C1D5}" dt="2023-12-19T13:09:50.364" v="1172"/>
      <pc:docMkLst>
        <pc:docMk/>
      </pc:docMkLst>
      <pc:sldChg chg="modTransition modAnim">
        <pc:chgData name="George Kouskounas" userId="403ccf0f11594b0f" providerId="LiveId" clId="{F4C52EE6-D060-4648-ACCD-61EA5294C1D5}" dt="2023-12-19T12:54:12.464" v="1056"/>
        <pc:sldMkLst>
          <pc:docMk/>
          <pc:sldMk cId="3149437622" sldId="256"/>
        </pc:sldMkLst>
      </pc:sldChg>
      <pc:sldChg chg="del">
        <pc:chgData name="George Kouskounas" userId="403ccf0f11594b0f" providerId="LiveId" clId="{F4C52EE6-D060-4648-ACCD-61EA5294C1D5}" dt="2023-12-19T10:41:34.248" v="171" actId="2696"/>
        <pc:sldMkLst>
          <pc:docMk/>
          <pc:sldMk cId="2678928593" sldId="257"/>
        </pc:sldMkLst>
      </pc:sldChg>
      <pc:sldChg chg="modSp del mod ord">
        <pc:chgData name="George Kouskounas" userId="403ccf0f11594b0f" providerId="LiveId" clId="{F4C52EE6-D060-4648-ACCD-61EA5294C1D5}" dt="2023-12-19T12:13:36.704" v="574" actId="2696"/>
        <pc:sldMkLst>
          <pc:docMk/>
          <pc:sldMk cId="3808117261" sldId="258"/>
        </pc:sldMkLst>
        <pc:spChg chg="mod">
          <ac:chgData name="George Kouskounas" userId="403ccf0f11594b0f" providerId="LiveId" clId="{F4C52EE6-D060-4648-ACCD-61EA5294C1D5}" dt="2023-12-19T11:14:35.124" v="333" actId="255"/>
          <ac:spMkLst>
            <pc:docMk/>
            <pc:sldMk cId="3808117261" sldId="258"/>
            <ac:spMk id="11" creationId="{518A24C2-8AB4-440C-40FA-8B8A955AD19E}"/>
          </ac:spMkLst>
        </pc:spChg>
        <pc:spChg chg="mod">
          <ac:chgData name="George Kouskounas" userId="403ccf0f11594b0f" providerId="LiveId" clId="{F4C52EE6-D060-4648-ACCD-61EA5294C1D5}" dt="2023-12-19T11:14:28.055" v="332" actId="255"/>
          <ac:spMkLst>
            <pc:docMk/>
            <pc:sldMk cId="3808117261" sldId="258"/>
            <ac:spMk id="12" creationId="{29106806-03C3-E6E8-AB7F-9E582F565FE7}"/>
          </ac:spMkLst>
        </pc:spChg>
        <pc:graphicFrameChg chg="mod modGraphic">
          <ac:chgData name="George Kouskounas" userId="403ccf0f11594b0f" providerId="LiveId" clId="{F4C52EE6-D060-4648-ACCD-61EA5294C1D5}" dt="2023-12-19T11:45:12.300" v="541" actId="14100"/>
          <ac:graphicFrameMkLst>
            <pc:docMk/>
            <pc:sldMk cId="3808117261" sldId="258"/>
            <ac:graphicFrameMk id="9" creationId="{F14C9D01-F091-56CE-838D-94F9F0067183}"/>
          </ac:graphicFrameMkLst>
        </pc:graphicFrameChg>
        <pc:picChg chg="mod">
          <ac:chgData name="George Kouskounas" userId="403ccf0f11594b0f" providerId="LiveId" clId="{F4C52EE6-D060-4648-ACCD-61EA5294C1D5}" dt="2023-12-19T11:08:08.419" v="323" actId="1076"/>
          <ac:picMkLst>
            <pc:docMk/>
            <pc:sldMk cId="3808117261" sldId="258"/>
            <ac:picMk id="8" creationId="{221B61DF-C427-E244-0773-C471711A4B7A}"/>
          </ac:picMkLst>
        </pc:picChg>
      </pc:sldChg>
      <pc:sldChg chg="addSp delSp modSp mod ord modTransition modAnim">
        <pc:chgData name="George Kouskounas" userId="403ccf0f11594b0f" providerId="LiveId" clId="{F4C52EE6-D060-4648-ACCD-61EA5294C1D5}" dt="2023-12-19T13:02:37.414" v="1152"/>
        <pc:sldMkLst>
          <pc:docMk/>
          <pc:sldMk cId="1664911313" sldId="259"/>
        </pc:sldMkLst>
        <pc:spChg chg="add mod ord">
          <ac:chgData name="George Kouskounas" userId="403ccf0f11594b0f" providerId="LiveId" clId="{F4C52EE6-D060-4648-ACCD-61EA5294C1D5}" dt="2023-12-19T12:52:18.982" v="1042" actId="14100"/>
          <ac:spMkLst>
            <pc:docMk/>
            <pc:sldMk cId="1664911313" sldId="259"/>
            <ac:spMk id="3" creationId="{3015153B-076D-20B8-D01C-5FBA141B592C}"/>
          </ac:spMkLst>
        </pc:spChg>
        <pc:spChg chg="mod ord">
          <ac:chgData name="George Kouskounas" userId="403ccf0f11594b0f" providerId="LiveId" clId="{F4C52EE6-D060-4648-ACCD-61EA5294C1D5}" dt="2023-12-19T12:44:11.852" v="841" actId="2711"/>
          <ac:spMkLst>
            <pc:docMk/>
            <pc:sldMk cId="1664911313" sldId="259"/>
            <ac:spMk id="6" creationId="{8DEE3DEA-9FEB-4B9B-226B-B19354E2767E}"/>
          </ac:spMkLst>
        </pc:spChg>
        <pc:picChg chg="del">
          <ac:chgData name="George Kouskounas" userId="403ccf0f11594b0f" providerId="LiveId" clId="{F4C52EE6-D060-4648-ACCD-61EA5294C1D5}" dt="2023-12-19T12:14:51.147" v="581" actId="21"/>
          <ac:picMkLst>
            <pc:docMk/>
            <pc:sldMk cId="1664911313" sldId="259"/>
            <ac:picMk id="2" creationId="{98F88184-599B-3328-B5AF-EC2AAB1D09D4}"/>
          </ac:picMkLst>
        </pc:picChg>
        <pc:picChg chg="mod">
          <ac:chgData name="George Kouskounas" userId="403ccf0f11594b0f" providerId="LiveId" clId="{F4C52EE6-D060-4648-ACCD-61EA5294C1D5}" dt="2023-12-19T12:19:37.172" v="610" actId="14100"/>
          <ac:picMkLst>
            <pc:docMk/>
            <pc:sldMk cId="1664911313" sldId="259"/>
            <ac:picMk id="4" creationId="{F54C270F-0ECE-B04C-4BAE-5C9093DCC922}"/>
          </ac:picMkLst>
        </pc:picChg>
      </pc:sldChg>
      <pc:sldChg chg="addSp delSp modSp mod modTransition modAnim">
        <pc:chgData name="George Kouskounas" userId="403ccf0f11594b0f" providerId="LiveId" clId="{F4C52EE6-D060-4648-ACCD-61EA5294C1D5}" dt="2023-12-19T12:55:30.153" v="1062"/>
        <pc:sldMkLst>
          <pc:docMk/>
          <pc:sldMk cId="3072129142" sldId="260"/>
        </pc:sldMkLst>
        <pc:spChg chg="add del">
          <ac:chgData name="George Kouskounas" userId="403ccf0f11594b0f" providerId="LiveId" clId="{F4C52EE6-D060-4648-ACCD-61EA5294C1D5}" dt="2023-12-19T10:18:59.547" v="36"/>
          <ac:spMkLst>
            <pc:docMk/>
            <pc:sldMk cId="3072129142" sldId="260"/>
            <ac:spMk id="2" creationId="{29108407-24F7-0686-59F7-FEE0D0A46F0B}"/>
          </ac:spMkLst>
        </pc:spChg>
        <pc:spChg chg="add del">
          <ac:chgData name="George Kouskounas" userId="403ccf0f11594b0f" providerId="LiveId" clId="{F4C52EE6-D060-4648-ACCD-61EA5294C1D5}" dt="2023-12-19T10:18:59.547" v="36"/>
          <ac:spMkLst>
            <pc:docMk/>
            <pc:sldMk cId="3072129142" sldId="260"/>
            <ac:spMk id="3" creationId="{8B1F1D0C-3BCA-AF86-1589-FCF9373B8B66}"/>
          </ac:spMkLst>
        </pc:spChg>
        <pc:spChg chg="add del">
          <ac:chgData name="George Kouskounas" userId="403ccf0f11594b0f" providerId="LiveId" clId="{F4C52EE6-D060-4648-ACCD-61EA5294C1D5}" dt="2023-12-19T10:18:59.547" v="36"/>
          <ac:spMkLst>
            <pc:docMk/>
            <pc:sldMk cId="3072129142" sldId="260"/>
            <ac:spMk id="4" creationId="{912BF109-622A-7F8C-BBF6-D692D82FF9D3}"/>
          </ac:spMkLst>
        </pc:spChg>
        <pc:spChg chg="mod">
          <ac:chgData name="George Kouskounas" userId="403ccf0f11594b0f" providerId="LiveId" clId="{F4C52EE6-D060-4648-ACCD-61EA5294C1D5}" dt="2023-12-19T10:18:08.667" v="35"/>
          <ac:spMkLst>
            <pc:docMk/>
            <pc:sldMk cId="3072129142" sldId="260"/>
            <ac:spMk id="5" creationId="{88909E07-470B-5076-BA12-DF01E22F28F3}"/>
          </ac:spMkLst>
        </pc:spChg>
        <pc:spChg chg="mod">
          <ac:chgData name="George Kouskounas" userId="403ccf0f11594b0f" providerId="LiveId" clId="{F4C52EE6-D060-4648-ACCD-61EA5294C1D5}" dt="2023-12-19T10:38:29.953" v="164" actId="1076"/>
          <ac:spMkLst>
            <pc:docMk/>
            <pc:sldMk cId="3072129142" sldId="260"/>
            <ac:spMk id="6" creationId="{D4692F5A-9998-1CE6-A00A-FE0137862EFF}"/>
          </ac:spMkLst>
        </pc:spChg>
        <pc:spChg chg="add del mod">
          <ac:chgData name="George Kouskounas" userId="403ccf0f11594b0f" providerId="LiveId" clId="{F4C52EE6-D060-4648-ACCD-61EA5294C1D5}" dt="2023-12-19T10:25:22.003" v="64" actId="767"/>
          <ac:spMkLst>
            <pc:docMk/>
            <pc:sldMk cId="3072129142" sldId="260"/>
            <ac:spMk id="9" creationId="{15167031-B096-3577-8039-B177D561008F}"/>
          </ac:spMkLst>
        </pc:spChg>
        <pc:spChg chg="add mod">
          <ac:chgData name="George Kouskounas" userId="403ccf0f11594b0f" providerId="LiveId" clId="{F4C52EE6-D060-4648-ACCD-61EA5294C1D5}" dt="2023-12-19T12:24:14.308" v="659" actId="1076"/>
          <ac:spMkLst>
            <pc:docMk/>
            <pc:sldMk cId="3072129142" sldId="260"/>
            <ac:spMk id="10" creationId="{DB71C76D-2122-F023-5993-C9EE08E5887A}"/>
          </ac:spMkLst>
        </pc:spChg>
        <pc:spChg chg="add del mod">
          <ac:chgData name="George Kouskounas" userId="403ccf0f11594b0f" providerId="LiveId" clId="{F4C52EE6-D060-4648-ACCD-61EA5294C1D5}" dt="2023-12-19T10:31:36.323" v="121"/>
          <ac:spMkLst>
            <pc:docMk/>
            <pc:sldMk cId="3072129142" sldId="260"/>
            <ac:spMk id="11" creationId="{B79B7555-CF80-9DB1-63FE-0630F1120F75}"/>
          </ac:spMkLst>
        </pc:spChg>
        <pc:spChg chg="add del mod">
          <ac:chgData name="George Kouskounas" userId="403ccf0f11594b0f" providerId="LiveId" clId="{F4C52EE6-D060-4648-ACCD-61EA5294C1D5}" dt="2023-12-19T10:35:17.863" v="138" actId="478"/>
          <ac:spMkLst>
            <pc:docMk/>
            <pc:sldMk cId="3072129142" sldId="260"/>
            <ac:spMk id="12" creationId="{CA840ED0-A6A1-2E11-1798-898A5CB3664B}"/>
          </ac:spMkLst>
        </pc:spChg>
        <pc:spChg chg="add mod">
          <ac:chgData name="George Kouskounas" userId="403ccf0f11594b0f" providerId="LiveId" clId="{F4C52EE6-D060-4648-ACCD-61EA5294C1D5}" dt="2023-12-19T12:43:07.867" v="836" actId="2711"/>
          <ac:spMkLst>
            <pc:docMk/>
            <pc:sldMk cId="3072129142" sldId="260"/>
            <ac:spMk id="13" creationId="{8CC0BCCE-5A7C-4E1A-AEBA-6EB6E7697DED}"/>
          </ac:spMkLst>
        </pc:spChg>
        <pc:picChg chg="add mod ord">
          <ac:chgData name="George Kouskounas" userId="403ccf0f11594b0f" providerId="LiveId" clId="{F4C52EE6-D060-4648-ACCD-61EA5294C1D5}" dt="2023-12-19T10:34:31.422" v="136" actId="1076"/>
          <ac:picMkLst>
            <pc:docMk/>
            <pc:sldMk cId="3072129142" sldId="260"/>
            <ac:picMk id="8" creationId="{748326D4-47EA-319F-04AD-C03C828953A3}"/>
          </ac:picMkLst>
        </pc:picChg>
      </pc:sldChg>
      <pc:sldChg chg="addSp delSp modSp new mod ord modTransition modAnim">
        <pc:chgData name="George Kouskounas" userId="403ccf0f11594b0f" providerId="LiveId" clId="{F4C52EE6-D060-4648-ACCD-61EA5294C1D5}" dt="2023-12-19T12:59:53.544" v="1121"/>
        <pc:sldMkLst>
          <pc:docMk/>
          <pc:sldMk cId="2472868532" sldId="261"/>
        </pc:sldMkLst>
        <pc:spChg chg="add del mod">
          <ac:chgData name="George Kouskounas" userId="403ccf0f11594b0f" providerId="LiveId" clId="{F4C52EE6-D060-4648-ACCD-61EA5294C1D5}" dt="2023-12-19T11:29:40.066" v="437" actId="21"/>
          <ac:spMkLst>
            <pc:docMk/>
            <pc:sldMk cId="2472868532" sldId="261"/>
            <ac:spMk id="2" creationId="{17C828CD-6A1E-CE04-DD5D-07D80997168F}"/>
          </ac:spMkLst>
        </pc:spChg>
        <pc:spChg chg="add del mod">
          <ac:chgData name="George Kouskounas" userId="403ccf0f11594b0f" providerId="LiveId" clId="{F4C52EE6-D060-4648-ACCD-61EA5294C1D5}" dt="2023-12-19T11:28:32.043" v="425" actId="21"/>
          <ac:spMkLst>
            <pc:docMk/>
            <pc:sldMk cId="2472868532" sldId="261"/>
            <ac:spMk id="3" creationId="{C31908FC-D0AA-1BE7-CCFD-56582E1E741C}"/>
          </ac:spMkLst>
        </pc:spChg>
        <pc:spChg chg="add del mod">
          <ac:chgData name="George Kouskounas" userId="403ccf0f11594b0f" providerId="LiveId" clId="{F4C52EE6-D060-4648-ACCD-61EA5294C1D5}" dt="2023-12-19T11:28:30.594" v="424" actId="21"/>
          <ac:spMkLst>
            <pc:docMk/>
            <pc:sldMk cId="2472868532" sldId="261"/>
            <ac:spMk id="4" creationId="{82711CF0-4FFC-3FED-DF4D-7E579E8F948C}"/>
          </ac:spMkLst>
        </pc:spChg>
        <pc:spChg chg="add del mod">
          <ac:chgData name="George Kouskounas" userId="403ccf0f11594b0f" providerId="LiveId" clId="{F4C52EE6-D060-4648-ACCD-61EA5294C1D5}" dt="2023-12-19T11:28:29.233" v="423" actId="21"/>
          <ac:spMkLst>
            <pc:docMk/>
            <pc:sldMk cId="2472868532" sldId="261"/>
            <ac:spMk id="5" creationId="{5C52B850-63FC-0719-D3FD-83F151E5987B}"/>
          </ac:spMkLst>
        </pc:spChg>
        <pc:spChg chg="add del mod">
          <ac:chgData name="George Kouskounas" userId="403ccf0f11594b0f" providerId="LiveId" clId="{F4C52EE6-D060-4648-ACCD-61EA5294C1D5}" dt="2023-12-19T11:28:27.768" v="422" actId="21"/>
          <ac:spMkLst>
            <pc:docMk/>
            <pc:sldMk cId="2472868532" sldId="261"/>
            <ac:spMk id="6" creationId="{E0741A4B-FC52-ACF1-2664-F09B28E27077}"/>
          </ac:spMkLst>
        </pc:spChg>
        <pc:spChg chg="add del mod">
          <ac:chgData name="George Kouskounas" userId="403ccf0f11594b0f" providerId="LiveId" clId="{F4C52EE6-D060-4648-ACCD-61EA5294C1D5}" dt="2023-12-19T11:28:17.473" v="413" actId="571"/>
          <ac:spMkLst>
            <pc:docMk/>
            <pc:sldMk cId="2472868532" sldId="261"/>
            <ac:spMk id="7" creationId="{43FB7E61-53C7-55A1-E638-C9A6CCEF639B}"/>
          </ac:spMkLst>
        </pc:spChg>
        <pc:spChg chg="add del mod">
          <ac:chgData name="George Kouskounas" userId="403ccf0f11594b0f" providerId="LiveId" clId="{F4C52EE6-D060-4648-ACCD-61EA5294C1D5}" dt="2023-12-19T11:28:15.702" v="410" actId="571"/>
          <ac:spMkLst>
            <pc:docMk/>
            <pc:sldMk cId="2472868532" sldId="261"/>
            <ac:spMk id="8" creationId="{DA058A8E-21F1-62E6-CB35-21F175784636}"/>
          </ac:spMkLst>
        </pc:spChg>
        <pc:spChg chg="mod">
          <ac:chgData name="George Kouskounas" userId="403ccf0f11594b0f" providerId="LiveId" clId="{F4C52EE6-D060-4648-ACCD-61EA5294C1D5}" dt="2023-12-19T11:28:13.596" v="407"/>
          <ac:spMkLst>
            <pc:docMk/>
            <pc:sldMk cId="2472868532" sldId="261"/>
            <ac:spMk id="9" creationId="{3A317DCF-0AEA-AE1D-EFCD-87A18AB8AB09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10" creationId="{A16529B0-F3F4-8DB3-A841-BCB9CF7C6DB4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11" creationId="{8F7A0290-D67F-0F30-1839-66649805EE62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12" creationId="{5C20B50D-04B2-5AFA-63F8-A52250E6FD64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13" creationId="{3B94EAE1-D674-1D38-8BC2-F92000B91562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14" creationId="{45F225D8-AFAC-9A3F-4672-0850475978BA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15" creationId="{4DF9C0FB-8B5B-63E8-5A07-EA0F8740D49C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19" creationId="{E9A974D0-814F-8429-9358-6487712E633B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20" creationId="{49FCC571-DD24-28D1-15B9-995572CDE04D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21" creationId="{B6795E37-0AC4-D38A-2AE3-344A8C397B1A}"/>
          </ac:spMkLst>
        </pc:spChg>
        <pc:spChg chg="add del mod">
          <ac:chgData name="George Kouskounas" userId="403ccf0f11594b0f" providerId="LiveId" clId="{F4C52EE6-D060-4648-ACCD-61EA5294C1D5}" dt="2023-12-19T11:34:51.771" v="473"/>
          <ac:spMkLst>
            <pc:docMk/>
            <pc:sldMk cId="2472868532" sldId="261"/>
            <ac:spMk id="22" creationId="{504CC7EF-6886-C422-91FB-77A52B82FFD9}"/>
          </ac:spMkLst>
        </pc:spChg>
        <pc:spChg chg="del mod">
          <ac:chgData name="George Kouskounas" userId="403ccf0f11594b0f" providerId="LiveId" clId="{F4C52EE6-D060-4648-ACCD-61EA5294C1D5}" dt="2023-12-19T11:35:56.182" v="479" actId="21"/>
          <ac:spMkLst>
            <pc:docMk/>
            <pc:sldMk cId="2472868532" sldId="261"/>
            <ac:spMk id="23" creationId="{A60B38F1-1D07-F7A6-00FD-9A1E5328A6EC}"/>
          </ac:spMkLst>
        </pc:spChg>
        <pc:spChg chg="add del">
          <ac:chgData name="George Kouskounas" userId="403ccf0f11594b0f" providerId="LiveId" clId="{F4C52EE6-D060-4648-ACCD-61EA5294C1D5}" dt="2023-12-19T11:39:50.398" v="500"/>
          <ac:spMkLst>
            <pc:docMk/>
            <pc:sldMk cId="2472868532" sldId="261"/>
            <ac:spMk id="24" creationId="{8963E66F-F806-9DF0-7ED0-5EFB7C33CB64}"/>
          </ac:spMkLst>
        </pc:spChg>
        <pc:spChg chg="add del mod">
          <ac:chgData name="George Kouskounas" userId="403ccf0f11594b0f" providerId="LiveId" clId="{F4C52EE6-D060-4648-ACCD-61EA5294C1D5}" dt="2023-12-19T11:39:50.398" v="500"/>
          <ac:spMkLst>
            <pc:docMk/>
            <pc:sldMk cId="2472868532" sldId="261"/>
            <ac:spMk id="25" creationId="{C7485A1D-0FE9-3E14-33FB-15B0B8EA894F}"/>
          </ac:spMkLst>
        </pc:spChg>
        <pc:spChg chg="add del mod">
          <ac:chgData name="George Kouskounas" userId="403ccf0f11594b0f" providerId="LiveId" clId="{F4C52EE6-D060-4648-ACCD-61EA5294C1D5}" dt="2023-12-19T11:39:50.398" v="500"/>
          <ac:spMkLst>
            <pc:docMk/>
            <pc:sldMk cId="2472868532" sldId="261"/>
            <ac:spMk id="26" creationId="{AF128DF3-FEB7-19CA-BFE2-BA271BB9000D}"/>
          </ac:spMkLst>
        </pc:spChg>
        <pc:spChg chg="add del mod">
          <ac:chgData name="George Kouskounas" userId="403ccf0f11594b0f" providerId="LiveId" clId="{F4C52EE6-D060-4648-ACCD-61EA5294C1D5}" dt="2023-12-19T11:39:50.398" v="500"/>
          <ac:spMkLst>
            <pc:docMk/>
            <pc:sldMk cId="2472868532" sldId="261"/>
            <ac:spMk id="27" creationId="{5E5CF9B6-9262-4510-37C1-3B648C0084C0}"/>
          </ac:spMkLst>
        </pc:spChg>
        <pc:spChg chg="mod">
          <ac:chgData name="George Kouskounas" userId="403ccf0f11594b0f" providerId="LiveId" clId="{F4C52EE6-D060-4648-ACCD-61EA5294C1D5}" dt="2023-12-19T11:47:34.767" v="551" actId="1076"/>
          <ac:spMkLst>
            <pc:docMk/>
            <pc:sldMk cId="2472868532" sldId="261"/>
            <ac:spMk id="28" creationId="{73724553-84BF-1B64-9F16-11BDE3D921DA}"/>
          </ac:spMkLst>
        </pc:spChg>
        <pc:spChg chg="add mod">
          <ac:chgData name="George Kouskounas" userId="403ccf0f11594b0f" providerId="LiveId" clId="{F4C52EE6-D060-4648-ACCD-61EA5294C1D5}" dt="2023-12-19T12:43:29.560" v="837" actId="2711"/>
          <ac:spMkLst>
            <pc:docMk/>
            <pc:sldMk cId="2472868532" sldId="261"/>
            <ac:spMk id="32" creationId="{8D8E947E-BA5A-FF65-67F9-1D2B2B957FBB}"/>
          </ac:spMkLst>
        </pc:spChg>
        <pc:spChg chg="add mod">
          <ac:chgData name="George Kouskounas" userId="403ccf0f11594b0f" providerId="LiveId" clId="{F4C52EE6-D060-4648-ACCD-61EA5294C1D5}" dt="2023-12-19T12:43:49.222" v="840" actId="255"/>
          <ac:spMkLst>
            <pc:docMk/>
            <pc:sldMk cId="2472868532" sldId="261"/>
            <ac:spMk id="33" creationId="{6AB9BC09-09A1-6A5A-A02E-38111265CFD6}"/>
          </ac:spMkLst>
        </pc:spChg>
        <pc:graphicFrameChg chg="add mod modGraphic">
          <ac:chgData name="George Kouskounas" userId="403ccf0f11594b0f" providerId="LiveId" clId="{F4C52EE6-D060-4648-ACCD-61EA5294C1D5}" dt="2023-12-19T11:48:39.326" v="560" actId="1076"/>
          <ac:graphicFrameMkLst>
            <pc:docMk/>
            <pc:sldMk cId="2472868532" sldId="261"/>
            <ac:graphicFrameMk id="31" creationId="{FAFF0405-C082-CE14-018B-146C341CA29A}"/>
          </ac:graphicFrameMkLst>
        </pc:graphicFrameChg>
        <pc:picChg chg="add del mod">
          <ac:chgData name="George Kouskounas" userId="403ccf0f11594b0f" providerId="LiveId" clId="{F4C52EE6-D060-4648-ACCD-61EA5294C1D5}" dt="2023-12-19T11:33:43.467" v="467" actId="21"/>
          <ac:picMkLst>
            <pc:docMk/>
            <pc:sldMk cId="2472868532" sldId="261"/>
            <ac:picMk id="16" creationId="{50EFDA12-FC72-956A-38E0-A5092CF3EA8F}"/>
          </ac:picMkLst>
        </pc:picChg>
        <pc:picChg chg="mod">
          <ac:chgData name="George Kouskounas" userId="403ccf0f11594b0f" providerId="LiveId" clId="{F4C52EE6-D060-4648-ACCD-61EA5294C1D5}" dt="2023-12-19T11:32:49.760" v="457"/>
          <ac:picMkLst>
            <pc:docMk/>
            <pc:sldMk cId="2472868532" sldId="261"/>
            <ac:picMk id="17" creationId="{FC05278A-57CE-440B-0232-9384788EAF18}"/>
          </ac:picMkLst>
        </pc:picChg>
        <pc:picChg chg="mod">
          <ac:chgData name="George Kouskounas" userId="403ccf0f11594b0f" providerId="LiveId" clId="{F4C52EE6-D060-4648-ACCD-61EA5294C1D5}" dt="2023-12-19T11:33:08.723" v="463"/>
          <ac:picMkLst>
            <pc:docMk/>
            <pc:sldMk cId="2472868532" sldId="261"/>
            <ac:picMk id="18" creationId="{0D9D4637-DAA6-D8E2-682A-A6B97F1E795F}"/>
          </ac:picMkLst>
        </pc:picChg>
        <pc:picChg chg="add mod ord">
          <ac:chgData name="George Kouskounas" userId="403ccf0f11594b0f" providerId="LiveId" clId="{F4C52EE6-D060-4648-ACCD-61EA5294C1D5}" dt="2023-12-19T11:43:26.868" v="534" actId="1076"/>
          <ac:picMkLst>
            <pc:docMk/>
            <pc:sldMk cId="2472868532" sldId="261"/>
            <ac:picMk id="30" creationId="{95C5E9AC-7631-D41B-2ED1-9D266CE0D0D5}"/>
          </ac:picMkLst>
        </pc:picChg>
      </pc:sldChg>
      <pc:sldChg chg="addSp delSp modSp new del mod setBg">
        <pc:chgData name="George Kouskounas" userId="403ccf0f11594b0f" providerId="LiveId" clId="{F4C52EE6-D060-4648-ACCD-61EA5294C1D5}" dt="2023-12-19T11:21:19.096" v="370" actId="2696"/>
        <pc:sldMkLst>
          <pc:docMk/>
          <pc:sldMk cId="3544606764" sldId="261"/>
        </pc:sldMkLst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4" creationId="{E92FF050-7B64-AC64-043A-2838709976D8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5" creationId="{3194D618-F5F6-07DF-E77F-501A24BEDEF6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6" creationId="{8AAC7209-99D4-DBDA-6BB1-681169E4B74E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7" creationId="{6163540A-A0D9-1BE4-4123-F00C37A5B6CE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8" creationId="{0555473B-5BBF-9D10-4114-CE66DED7BD1D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9" creationId="{EDB923BD-8F94-D8DC-4B97-84BC54A21276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10" creationId="{784FAA6D-7FDE-5D62-F2F9-83D4B8DC88D9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11" creationId="{23FB2E85-07FD-1BA3-BBCC-E0F8A15C7E89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12" creationId="{EFC5E7BD-8FBC-8FD9-98D5-6834775F7BA4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13" creationId="{57E41374-0B2E-59CA-1759-B1457E7DEBF8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14" creationId="{DA993CF3-F727-2996-A718-6E73EC2D58E1}"/>
          </ac:spMkLst>
        </pc:spChg>
        <pc:spChg chg="mod">
          <ac:chgData name="George Kouskounas" userId="403ccf0f11594b0f" providerId="LiveId" clId="{F4C52EE6-D060-4648-ACCD-61EA5294C1D5}" dt="2023-12-19T10:57:59.113" v="279" actId="207"/>
          <ac:spMkLst>
            <pc:docMk/>
            <pc:sldMk cId="3544606764" sldId="261"/>
            <ac:spMk id="15" creationId="{68C5C10B-E45C-3E2D-42D6-FD5E2C02625D}"/>
          </ac:spMkLst>
        </pc:spChg>
        <pc:spChg chg="add del">
          <ac:chgData name="George Kouskounas" userId="403ccf0f11594b0f" providerId="LiveId" clId="{F4C52EE6-D060-4648-ACCD-61EA5294C1D5}" dt="2023-12-19T11:00:16.997" v="287" actId="11529"/>
          <ac:spMkLst>
            <pc:docMk/>
            <pc:sldMk cId="3544606764" sldId="261"/>
            <ac:spMk id="16" creationId="{BB6D763F-F8C0-5B84-F8C0-1F81A9D4ECC8}"/>
          </ac:spMkLst>
        </pc:spChg>
        <pc:spChg chg="add del mod">
          <ac:chgData name="George Kouskounas" userId="403ccf0f11594b0f" providerId="LiveId" clId="{F4C52EE6-D060-4648-ACCD-61EA5294C1D5}" dt="2023-12-19T11:04:01.424" v="302" actId="21"/>
          <ac:spMkLst>
            <pc:docMk/>
            <pc:sldMk cId="3544606764" sldId="261"/>
            <ac:spMk id="17" creationId="{5E74602F-56E2-BCC0-F68F-D99473CD3199}"/>
          </ac:spMkLst>
        </pc:spChg>
        <pc:spChg chg="add del">
          <ac:chgData name="George Kouskounas" userId="403ccf0f11594b0f" providerId="LiveId" clId="{F4C52EE6-D060-4648-ACCD-61EA5294C1D5}" dt="2023-12-19T11:18:09.255" v="355"/>
          <ac:spMkLst>
            <pc:docMk/>
            <pc:sldMk cId="3544606764" sldId="261"/>
            <ac:spMk id="20" creationId="{C4D7FF43-4ECD-6A19-E079-C1805231FCC8}"/>
          </ac:spMkLst>
        </pc:spChg>
        <pc:spChg chg="add del mod">
          <ac:chgData name="George Kouskounas" userId="403ccf0f11594b0f" providerId="LiveId" clId="{F4C52EE6-D060-4648-ACCD-61EA5294C1D5}" dt="2023-12-19T11:18:09.255" v="355"/>
          <ac:spMkLst>
            <pc:docMk/>
            <pc:sldMk cId="3544606764" sldId="261"/>
            <ac:spMk id="21" creationId="{CE213A50-B0E7-D71D-C470-F6F9FE0F4DCC}"/>
          </ac:spMkLst>
        </pc:spChg>
        <pc:spChg chg="add del mod">
          <ac:chgData name="George Kouskounas" userId="403ccf0f11594b0f" providerId="LiveId" clId="{F4C52EE6-D060-4648-ACCD-61EA5294C1D5}" dt="2023-12-19T11:18:09.255" v="355"/>
          <ac:spMkLst>
            <pc:docMk/>
            <pc:sldMk cId="3544606764" sldId="261"/>
            <ac:spMk id="22" creationId="{19EE96D4-B241-3420-90BE-3EFABE07ADC0}"/>
          </ac:spMkLst>
        </pc:spChg>
        <pc:spChg chg="mod">
          <ac:chgData name="George Kouskounas" userId="403ccf0f11594b0f" providerId="LiveId" clId="{F4C52EE6-D060-4648-ACCD-61EA5294C1D5}" dt="2023-12-19T11:18:43.724" v="357" actId="207"/>
          <ac:spMkLst>
            <pc:docMk/>
            <pc:sldMk cId="3544606764" sldId="261"/>
            <ac:spMk id="23" creationId="{51C28742-838D-9C8C-0AF3-23E23F190F01}"/>
          </ac:spMkLst>
        </pc:spChg>
        <pc:grpChg chg="del mod">
          <ac:chgData name="George Kouskounas" userId="403ccf0f11594b0f" providerId="LiveId" clId="{F4C52EE6-D060-4648-ACCD-61EA5294C1D5}" dt="2023-12-19T10:58:45.083" v="285" actId="21"/>
          <ac:grpSpMkLst>
            <pc:docMk/>
            <pc:sldMk cId="3544606764" sldId="261"/>
            <ac:grpSpMk id="3" creationId="{4CD2E7BF-33F6-72CD-B134-BD9995F18A98}"/>
          </ac:grpSpMkLst>
        </pc:grpChg>
        <pc:graphicFrameChg chg="add del modGraphic">
          <ac:chgData name="George Kouskounas" userId="403ccf0f11594b0f" providerId="LiveId" clId="{F4C52EE6-D060-4648-ACCD-61EA5294C1D5}" dt="2023-12-19T10:54:18.294" v="174" actId="18245"/>
          <ac:graphicFrameMkLst>
            <pc:docMk/>
            <pc:sldMk cId="3544606764" sldId="261"/>
            <ac:graphicFrameMk id="2" creationId="{2F6BCC28-773C-541F-E19A-2C9F2AC4DCDC}"/>
          </ac:graphicFrameMkLst>
        </pc:graphicFrameChg>
        <pc:picChg chg="add del mod">
          <ac:chgData name="George Kouskounas" userId="403ccf0f11594b0f" providerId="LiveId" clId="{F4C52EE6-D060-4648-ACCD-61EA5294C1D5}" dt="2023-12-19T11:15:14.986" v="334" actId="21"/>
          <ac:picMkLst>
            <pc:docMk/>
            <pc:sldMk cId="3544606764" sldId="261"/>
            <ac:picMk id="19" creationId="{38164F8B-C25B-4D9E-1DE4-592F726F4AE3}"/>
          </ac:picMkLst>
        </pc:picChg>
        <pc:picChg chg="add del mod ord">
          <ac:chgData name="George Kouskounas" userId="403ccf0f11594b0f" providerId="LiveId" clId="{F4C52EE6-D060-4648-ACCD-61EA5294C1D5}" dt="2023-12-19T11:21:12.387" v="369" actId="21"/>
          <ac:picMkLst>
            <pc:docMk/>
            <pc:sldMk cId="3544606764" sldId="261"/>
            <ac:picMk id="25" creationId="{C18D2D0F-F1AD-5233-6638-077D3DAE313A}"/>
          </ac:picMkLst>
        </pc:picChg>
      </pc:sldChg>
      <pc:sldChg chg="addSp delSp modSp new mod modTransition modAnim">
        <pc:chgData name="George Kouskounas" userId="403ccf0f11594b0f" providerId="LiveId" clId="{F4C52EE6-D060-4648-ACCD-61EA5294C1D5}" dt="2023-12-19T13:09:50.364" v="1172"/>
        <pc:sldMkLst>
          <pc:docMk/>
          <pc:sldMk cId="1477498367" sldId="262"/>
        </pc:sldMkLst>
        <pc:spChg chg="add mod">
          <ac:chgData name="George Kouskounas" userId="403ccf0f11594b0f" providerId="LiveId" clId="{F4C52EE6-D060-4648-ACCD-61EA5294C1D5}" dt="2023-12-19T12:40:46.213" v="834" actId="207"/>
          <ac:spMkLst>
            <pc:docMk/>
            <pc:sldMk cId="1477498367" sldId="262"/>
            <ac:spMk id="4" creationId="{5560D187-7CD3-76BC-F9D2-5C447E22A981}"/>
          </ac:spMkLst>
        </pc:spChg>
        <pc:spChg chg="add mod">
          <ac:chgData name="George Kouskounas" userId="403ccf0f11594b0f" providerId="LiveId" clId="{F4C52EE6-D060-4648-ACCD-61EA5294C1D5}" dt="2023-12-19T12:51:19.024" v="1038" actId="1076"/>
          <ac:spMkLst>
            <pc:docMk/>
            <pc:sldMk cId="1477498367" sldId="262"/>
            <ac:spMk id="5" creationId="{CEA14C60-1EB5-0B4F-B4B2-952E02539BB7}"/>
          </ac:spMkLst>
        </pc:spChg>
        <pc:spChg chg="add del mod">
          <ac:chgData name="George Kouskounas" userId="403ccf0f11594b0f" providerId="LiveId" clId="{F4C52EE6-D060-4648-ACCD-61EA5294C1D5}" dt="2023-12-19T12:49:27.689" v="1033" actId="21"/>
          <ac:spMkLst>
            <pc:docMk/>
            <pc:sldMk cId="1477498367" sldId="262"/>
            <ac:spMk id="6" creationId="{C2208C41-10AA-CCE0-FFCB-683E1EAF7166}"/>
          </ac:spMkLst>
        </pc:spChg>
        <pc:picChg chg="add mod">
          <ac:chgData name="George Kouskounas" userId="403ccf0f11594b0f" providerId="LiveId" clId="{F4C52EE6-D060-4648-ACCD-61EA5294C1D5}" dt="2023-12-19T13:09:34.262" v="1171" actId="1076"/>
          <ac:picMkLst>
            <pc:docMk/>
            <pc:sldMk cId="1477498367" sldId="262"/>
            <ac:picMk id="3" creationId="{CD08C958-31A9-220C-464B-9512ECBEA021}"/>
          </ac:picMkLst>
        </pc:picChg>
        <pc:cxnChg chg="add mod">
          <ac:chgData name="George Kouskounas" userId="403ccf0f11594b0f" providerId="LiveId" clId="{F4C52EE6-D060-4648-ACCD-61EA5294C1D5}" dt="2023-12-19T12:51:57.285" v="1041" actId="208"/>
          <ac:cxnSpMkLst>
            <pc:docMk/>
            <pc:sldMk cId="1477498367" sldId="262"/>
            <ac:cxnSpMk id="8" creationId="{07E19945-D783-405B-2150-B8D562AE1A42}"/>
          </ac:cxnSpMkLst>
        </pc:cxnChg>
      </pc:sldChg>
    </pc:docChg>
  </pc:docChgLst>
  <pc:docChgLst>
    <pc:chgData name="George Kouskounas" userId="403ccf0f11594b0f" providerId="Windows Live" clId="Web-{64B74B3E-4B4A-4DEB-963A-2A4CE7EFF95F}"/>
    <pc:docChg chg="modSld">
      <pc:chgData name="George Kouskounas" userId="403ccf0f11594b0f" providerId="Windows Live" clId="Web-{64B74B3E-4B4A-4DEB-963A-2A4CE7EFF95F}" dt="2023-12-17T15:24:54.749" v="7"/>
      <pc:docMkLst>
        <pc:docMk/>
      </pc:docMkLst>
      <pc:sldChg chg="modSp">
        <pc:chgData name="George Kouskounas" userId="403ccf0f11594b0f" providerId="Windows Live" clId="Web-{64B74B3E-4B4A-4DEB-963A-2A4CE7EFF95F}" dt="2023-12-17T15:24:54.749" v="7"/>
        <pc:sldMkLst>
          <pc:docMk/>
          <pc:sldMk cId="3149437622" sldId="256"/>
        </pc:sldMkLst>
        <pc:spChg chg="mod">
          <ac:chgData name="George Kouskounas" userId="403ccf0f11594b0f" providerId="Windows Live" clId="Web-{64B74B3E-4B4A-4DEB-963A-2A4CE7EFF95F}" dt="2023-12-17T15:24:17.264" v="4" actId="20577"/>
          <ac:spMkLst>
            <pc:docMk/>
            <pc:sldMk cId="3149437622" sldId="256"/>
            <ac:spMk id="2" creationId="{A1EC46E6-E6A2-CA46-3436-184EEEB16C1E}"/>
          </ac:spMkLst>
        </pc:spChg>
        <pc:spChg chg="mod">
          <ac:chgData name="George Kouskounas" userId="403ccf0f11594b0f" providerId="Windows Live" clId="Web-{64B74B3E-4B4A-4DEB-963A-2A4CE7EFF95F}" dt="2023-12-17T15:24:54.749" v="7"/>
          <ac:spMkLst>
            <pc:docMk/>
            <pc:sldMk cId="3149437622" sldId="256"/>
            <ac:spMk id="9" creationId="{8366D969-CACA-36C1-5682-9C707A41FD41}"/>
          </ac:spMkLst>
        </pc:spChg>
      </pc:sldChg>
    </pc:docChg>
  </pc:docChgLst>
  <pc:docChgLst>
    <pc:chgData name="George Kouskounas" userId="403ccf0f11594b0f" providerId="Windows Live" clId="Web-{9F3B7455-4B02-4F4C-BA56-924E4C67BC0F}"/>
    <pc:docChg chg="modSld">
      <pc:chgData name="George Kouskounas" userId="403ccf0f11594b0f" providerId="Windows Live" clId="Web-{9F3B7455-4B02-4F4C-BA56-924E4C67BC0F}" dt="2023-12-19T10:14:08.043" v="1"/>
      <pc:docMkLst>
        <pc:docMk/>
      </pc:docMkLst>
      <pc:sldChg chg="addSp delSp">
        <pc:chgData name="George Kouskounas" userId="403ccf0f11594b0f" providerId="Windows Live" clId="Web-{9F3B7455-4B02-4F4C-BA56-924E4C67BC0F}" dt="2023-12-19T10:14:08.043" v="1"/>
        <pc:sldMkLst>
          <pc:docMk/>
          <pc:sldMk cId="3072129142" sldId="260"/>
        </pc:sldMkLst>
        <pc:spChg chg="topLvl">
          <ac:chgData name="George Kouskounas" userId="403ccf0f11594b0f" providerId="Windows Live" clId="Web-{9F3B7455-4B02-4F4C-BA56-924E4C67BC0F}" dt="2023-12-19T10:14:08.043" v="1"/>
          <ac:spMkLst>
            <pc:docMk/>
            <pc:sldMk cId="3072129142" sldId="260"/>
            <ac:spMk id="2" creationId="{29108407-24F7-0686-59F7-FEE0D0A46F0B}"/>
          </ac:spMkLst>
        </pc:spChg>
        <pc:spChg chg="topLvl">
          <ac:chgData name="George Kouskounas" userId="403ccf0f11594b0f" providerId="Windows Live" clId="Web-{9F3B7455-4B02-4F4C-BA56-924E4C67BC0F}" dt="2023-12-19T10:14:08.043" v="1"/>
          <ac:spMkLst>
            <pc:docMk/>
            <pc:sldMk cId="3072129142" sldId="260"/>
            <ac:spMk id="3" creationId="{8B1F1D0C-3BCA-AF86-1589-FCF9373B8B66}"/>
          </ac:spMkLst>
        </pc:spChg>
        <pc:spChg chg="topLvl">
          <ac:chgData name="George Kouskounas" userId="403ccf0f11594b0f" providerId="Windows Live" clId="Web-{9F3B7455-4B02-4F4C-BA56-924E4C67BC0F}" dt="2023-12-19T10:14:08.043" v="1"/>
          <ac:spMkLst>
            <pc:docMk/>
            <pc:sldMk cId="3072129142" sldId="260"/>
            <ac:spMk id="4" creationId="{912BF109-622A-7F8C-BBF6-D692D82FF9D3}"/>
          </ac:spMkLst>
        </pc:spChg>
        <pc:grpChg chg="add del">
          <ac:chgData name="George Kouskounas" userId="403ccf0f11594b0f" providerId="Windows Live" clId="Web-{9F3B7455-4B02-4F4C-BA56-924E4C67BC0F}" dt="2023-12-19T10:14:08.043" v="1"/>
          <ac:grpSpMkLst>
            <pc:docMk/>
            <pc:sldMk cId="3072129142" sldId="260"/>
            <ac:grpSpMk id="5" creationId="{E68B8E91-C20C-29B0-E2C9-1811BE370906}"/>
          </ac:grpSpMkLst>
        </pc:grpChg>
      </pc:sldChg>
    </pc:docChg>
  </pc:docChgLst>
  <pc:docChgLst>
    <pc:chgData name="George Kouskounas" userId="403ccf0f11594b0f" providerId="Windows Live" clId="Web-{A440D13D-9E9A-430B-A18B-6A19A1E3DFCF}"/>
    <pc:docChg chg="modSld">
      <pc:chgData name="George Kouskounas" userId="403ccf0f11594b0f" providerId="Windows Live" clId="Web-{A440D13D-9E9A-430B-A18B-6A19A1E3DFCF}" dt="2023-12-17T15:16:09.121" v="113" actId="20577"/>
      <pc:docMkLst>
        <pc:docMk/>
      </pc:docMkLst>
      <pc:sldChg chg="addSp modSp">
        <pc:chgData name="George Kouskounas" userId="403ccf0f11594b0f" providerId="Windows Live" clId="Web-{A440D13D-9E9A-430B-A18B-6A19A1E3DFCF}" dt="2023-12-17T15:16:09.121" v="113" actId="20577"/>
        <pc:sldMkLst>
          <pc:docMk/>
          <pc:sldMk cId="3149437622" sldId="256"/>
        </pc:sldMkLst>
        <pc:spChg chg="add mod">
          <ac:chgData name="George Kouskounas" userId="403ccf0f11594b0f" providerId="Windows Live" clId="Web-{A440D13D-9E9A-430B-A18B-6A19A1E3DFCF}" dt="2023-12-17T15:16:09.121" v="113" actId="20577"/>
          <ac:spMkLst>
            <pc:docMk/>
            <pc:sldMk cId="3149437622" sldId="256"/>
            <ac:spMk id="2" creationId="{A1EC46E6-E6A2-CA46-3436-184EEEB16C1E}"/>
          </ac:spMkLst>
        </pc:spChg>
        <pc:spChg chg="mod">
          <ac:chgData name="George Kouskounas" userId="403ccf0f11594b0f" providerId="Windows Live" clId="Web-{A440D13D-9E9A-430B-A18B-6A19A1E3DFCF}" dt="2023-12-17T15:10:13.448" v="82" actId="1076"/>
          <ac:spMkLst>
            <pc:docMk/>
            <pc:sldMk cId="3149437622" sldId="256"/>
            <ac:spMk id="9" creationId="{8366D969-CACA-36C1-5682-9C707A41FD41}"/>
          </ac:spMkLst>
        </pc:spChg>
      </pc:sldChg>
    </pc:docChg>
  </pc:docChgLst>
  <pc:docChgLst>
    <pc:chgData name="George Kouskounas" userId="403ccf0f11594b0f" providerId="Windows Live" clId="Web-{85304FB6-034F-47C4-A8B2-3BA650B3CC7C}"/>
    <pc:docChg chg="modSld">
      <pc:chgData name="George Kouskounas" userId="403ccf0f11594b0f" providerId="Windows Live" clId="Web-{85304FB6-034F-47C4-A8B2-3BA650B3CC7C}" dt="2023-12-17T15:06:52.472" v="23"/>
      <pc:docMkLst>
        <pc:docMk/>
      </pc:docMkLst>
      <pc:sldChg chg="modSp">
        <pc:chgData name="George Kouskounas" userId="403ccf0f11594b0f" providerId="Windows Live" clId="Web-{85304FB6-034F-47C4-A8B2-3BA650B3CC7C}" dt="2023-12-17T15:06:52.472" v="23"/>
        <pc:sldMkLst>
          <pc:docMk/>
          <pc:sldMk cId="3149437622" sldId="256"/>
        </pc:sldMkLst>
        <pc:spChg chg="mod">
          <ac:chgData name="George Kouskounas" userId="403ccf0f11594b0f" providerId="Windows Live" clId="Web-{85304FB6-034F-47C4-A8B2-3BA650B3CC7C}" dt="2023-12-17T15:06:52.472" v="23"/>
          <ac:spMkLst>
            <pc:docMk/>
            <pc:sldMk cId="3149437622" sldId="256"/>
            <ac:spMk id="9" creationId="{8366D969-CACA-36C1-5682-9C707A41FD41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Θέση κεφαλίδας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Θέση ημερομηνίας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9A5867-6CB0-4058-B8ED-0B678111C297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4" name="Θέση εικόνας διαφάνειας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Θέση σημειώσεων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l-GR"/>
              <a:t>Στυλ κειμένου υποδείγματος</a:t>
            </a:r>
          </a:p>
          <a:p>
            <a:pPr lvl="1"/>
            <a:r>
              <a:rPr lang="el-GR"/>
              <a:t>Δεύτερο επίπεδο</a:t>
            </a:r>
          </a:p>
          <a:p>
            <a:pPr lvl="2"/>
            <a:r>
              <a:rPr lang="el-GR"/>
              <a:t>Τρίτο επίπεδο</a:t>
            </a:r>
          </a:p>
          <a:p>
            <a:pPr lvl="3"/>
            <a:r>
              <a:rPr lang="el-GR"/>
              <a:t>Τέταρτο επίπεδο</a:t>
            </a:r>
          </a:p>
          <a:p>
            <a:pPr lvl="4"/>
            <a:r>
              <a:rPr lang="el-GR"/>
              <a:t>Πέμπτο επίπεδο</a:t>
            </a:r>
            <a:endParaRPr lang="en-US"/>
          </a:p>
        </p:txBody>
      </p:sp>
      <p:sp>
        <p:nvSpPr>
          <p:cNvPr id="6" name="Θέση υποσέλιδου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Θέση αριθμού διαφάνειας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80A80C5-E834-4D6A-B944-E49159AC3C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62218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D88B91-8DD6-10DD-2A3F-6BD56ADB16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3185D6-DCFA-4E83-8FBA-5B5E9A08DC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74530-3F91-8797-19A8-2C42C59DF4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18F4F66-720D-F6E0-3F1B-CDC96E389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E5C151-6B04-DA4F-B4C6-62138C151A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747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1B79C-8DFA-2537-75CB-18B9E16ED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4E7A92-7C2E-33EB-FC09-85290470BA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BF9D28-18EF-07CC-7580-D8458D09B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40DD5D-BFAC-BD88-FA2F-C00326E1F0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C0D60F-B625-06E6-9F5C-6ACCEFDE6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1448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316A9D-A2C0-3476-95F4-E73F447FF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1F58CD-707C-6F48-8CEE-86B5126C42A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114165-66A7-1007-04F4-304BC70C06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35D1B2-8C4D-D07E-8500-F44F940B1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9C0F3D-761D-9671-2B9F-47804BCD0B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297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69D873-50E7-C38F-9947-2F68BE874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AD0F00-DBEF-FBDB-6BA8-FD1008ED7B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920D759-5EEC-C6DB-9AED-58C00FBE8C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67160-90D8-C086-DB07-41A4664B5D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D13552-E148-943F-D4E6-0E2A315C4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279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7A138A-4168-BE0D-3340-0AFF5D6F5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C82911A-AC1E-F726-5A54-9E2A3C4577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1BE1FB-0C6B-7C4C-7EF8-B55119124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C012A8-A419-7262-3FAF-E90B5FE8B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B3AC43-D558-1AA0-4DB8-356D17150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7624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A25C4C-66F4-5E4E-9AEB-D04A6C248C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348854-8F12-7E1C-0315-5DC47087873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6981F3-84E4-EF2C-19E9-88A36ADC03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FB9412-737C-B462-1DEA-BD28424433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6462121-8AFC-9740-D394-E3B18713B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24E0A6B-662F-CFA0-D5E1-1B8D0834CD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619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B39BA-4458-1A88-CE49-81D5B4E40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0AE1E-E157-130C-8ABD-82B1A68BB0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CF2186-17EC-E00C-0F03-3AD70FE741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64708E-2114-E169-730D-78909753EF5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9751C5B-AB96-2CB7-22C6-AF471E52AF1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224C20-62E0-5211-B7BA-105FBD9F73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D172A1-7223-DE7E-4315-912327020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C8DD709-409D-8515-1071-EDBE9D19A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0859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48336-1FE5-B654-4248-CA3D04C25E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3EA338-7B90-270B-2AEA-D74711F4D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1579F6-CC0B-0979-EFFC-7A537182F6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A3E2038-D161-A5A3-77BC-2D11FF537D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143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D0BC4BE-18EE-F26C-FA8A-16454EB04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B06D5A-0587-5650-4D6E-FBE3E8113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0D385C-EDDD-CDA4-822D-9D7C87C71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9190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5FC540-18D3-F7C2-C96A-8DFE68E91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5005E6A-F9B6-A1C8-CDB6-7323C6C75A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5E213A-04DD-CD89-2754-3F7B089C48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DCEAFA-6D26-5CDC-3E58-B64E4E212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2BE9FC-6153-9FEC-6A2D-75C74F4335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D366E1-6354-91FA-5716-C8DC5F1B7A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677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09923B-2B25-4437-78F9-E1D6392094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D741976-D919-57F5-57BE-7F31D99C95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D5D4C6-165C-F489-B0D5-14FD1D4015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EDC64C-E7ED-F597-D4B8-CD7C338F1E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62C1F1-FB87-850C-2970-BF6A0D458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3C7857-1445-0BCA-CB42-EAE70CBAE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850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8669243-E8EA-9660-0F24-3C3FD0C0FE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D0251-1278-9D10-7198-D01F52CB93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8B569CD-42DB-D8C7-2182-BD7E7DA186D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682BB-F498-4210-8CB4-FC25A4BA4D2E}" type="datetimeFigureOut">
              <a:rPr lang="en-US" smtClean="0"/>
              <a:t>12/19/2023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B7CB0B-405D-AAE7-58AA-77D4DC43AA7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323636-D0D7-8636-1515-F489E604E45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E35F7F-2B85-483D-A191-71B80C8EB7B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39249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Εικόνα 5" descr="Εικόνα που περιέχει εξωτερικός χώρος/ύπαιθρος, δέντρο, ουρανός, τοπίο&#10;&#10;Περιγραφή που δημιουργήθηκε αυτόματα">
            <a:extLst>
              <a:ext uri="{FF2B5EF4-FFF2-40B4-BE49-F238E27FC236}">
                <a16:creationId xmlns:a16="http://schemas.microsoft.com/office/drawing/2014/main" id="{DB6C01D2-C415-0A41-55B4-227676A1E2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89"/>
            <a:ext cx="12191998" cy="6854422"/>
          </a:xfrm>
          <a:prstGeom prst="rect">
            <a:avLst/>
          </a:prstGeom>
        </p:spPr>
      </p:pic>
      <p:grpSp>
        <p:nvGrpSpPr>
          <p:cNvPr id="3" name="Ομάδα 2">
            <a:extLst>
              <a:ext uri="{FF2B5EF4-FFF2-40B4-BE49-F238E27FC236}">
                <a16:creationId xmlns:a16="http://schemas.microsoft.com/office/drawing/2014/main" id="{2CFF4682-0763-B843-441D-DE974E20C64A}"/>
              </a:ext>
            </a:extLst>
          </p:cNvPr>
          <p:cNvGrpSpPr/>
          <p:nvPr/>
        </p:nvGrpSpPr>
        <p:grpSpPr>
          <a:xfrm>
            <a:off x="-2575" y="-5149"/>
            <a:ext cx="6096001" cy="6857999"/>
            <a:chOff x="-12872" y="-5149"/>
            <a:chExt cx="6157784" cy="6857999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8366D969-CACA-36C1-5682-9C707A41FD41}"/>
                </a:ext>
              </a:extLst>
            </p:cNvPr>
            <p:cNvSpPr txBox="1"/>
            <p:nvPr/>
          </p:nvSpPr>
          <p:spPr>
            <a:xfrm>
              <a:off x="-12872" y="-5149"/>
              <a:ext cx="6157784" cy="6857999"/>
            </a:xfrm>
            <a:custGeom>
              <a:avLst/>
              <a:gdLst/>
              <a:ahLst/>
              <a:cxnLst/>
              <a:rect l="l" t="t" r="r" b="b"/>
              <a:pathLst>
                <a:path w="6157784" h="6857999">
                  <a:moveTo>
                    <a:pt x="4738531" y="2994196"/>
                  </a:moveTo>
                  <a:lnTo>
                    <a:pt x="4804015" y="3224619"/>
                  </a:lnTo>
                  <a:lnTo>
                    <a:pt x="4656676" y="3224619"/>
                  </a:lnTo>
                  <a:close/>
                  <a:moveTo>
                    <a:pt x="2206109" y="2934851"/>
                  </a:moveTo>
                  <a:cubicBezTo>
                    <a:pt x="2229574" y="2934851"/>
                    <a:pt x="2248810" y="2938398"/>
                    <a:pt x="2263817" y="2945492"/>
                  </a:cubicBezTo>
                  <a:cubicBezTo>
                    <a:pt x="2278824" y="2952587"/>
                    <a:pt x="2290215" y="2964524"/>
                    <a:pt x="2297992" y="2981304"/>
                  </a:cubicBezTo>
                  <a:cubicBezTo>
                    <a:pt x="2305768" y="2998085"/>
                    <a:pt x="2309656" y="3020663"/>
                    <a:pt x="2309656" y="3049039"/>
                  </a:cubicBezTo>
                  <a:cubicBezTo>
                    <a:pt x="2309656" y="3077689"/>
                    <a:pt x="2305768" y="3100472"/>
                    <a:pt x="2297992" y="3117389"/>
                  </a:cubicBezTo>
                  <a:cubicBezTo>
                    <a:pt x="2290215" y="3134306"/>
                    <a:pt x="2278278" y="3146652"/>
                    <a:pt x="2262180" y="3154428"/>
                  </a:cubicBezTo>
                  <a:cubicBezTo>
                    <a:pt x="2246082" y="3162205"/>
                    <a:pt x="2224390" y="3166093"/>
                    <a:pt x="2197105" y="3166093"/>
                  </a:cubicBezTo>
                  <a:lnTo>
                    <a:pt x="2161907" y="3166093"/>
                  </a:lnTo>
                  <a:lnTo>
                    <a:pt x="2161907" y="2935670"/>
                  </a:lnTo>
                  <a:cubicBezTo>
                    <a:pt x="2172275" y="2935124"/>
                    <a:pt x="2187010" y="2934851"/>
                    <a:pt x="2206109" y="2934851"/>
                  </a:cubicBezTo>
                  <a:close/>
                  <a:moveTo>
                    <a:pt x="3899885" y="2928303"/>
                  </a:moveTo>
                  <a:cubicBezTo>
                    <a:pt x="3926897" y="2928303"/>
                    <a:pt x="3949066" y="2937648"/>
                    <a:pt x="3966392" y="2956338"/>
                  </a:cubicBezTo>
                  <a:cubicBezTo>
                    <a:pt x="3983718" y="2975028"/>
                    <a:pt x="3996679" y="3002723"/>
                    <a:pt x="4005273" y="3039421"/>
                  </a:cubicBezTo>
                  <a:cubicBezTo>
                    <a:pt x="4013868" y="3076120"/>
                    <a:pt x="4018166" y="3121618"/>
                    <a:pt x="4018166" y="3175916"/>
                  </a:cubicBezTo>
                  <a:cubicBezTo>
                    <a:pt x="4018166" y="3209203"/>
                    <a:pt x="4016188" y="3239763"/>
                    <a:pt x="4012231" y="3267594"/>
                  </a:cubicBezTo>
                  <a:cubicBezTo>
                    <a:pt x="4008275" y="3295425"/>
                    <a:pt x="4001726" y="3319503"/>
                    <a:pt x="3992586" y="3339831"/>
                  </a:cubicBezTo>
                  <a:cubicBezTo>
                    <a:pt x="3983445" y="3360158"/>
                    <a:pt x="3971508" y="3375984"/>
                    <a:pt x="3956774" y="3387307"/>
                  </a:cubicBezTo>
                  <a:cubicBezTo>
                    <a:pt x="3942040" y="3398631"/>
                    <a:pt x="3924168" y="3404292"/>
                    <a:pt x="3903159" y="3404292"/>
                  </a:cubicBezTo>
                  <a:cubicBezTo>
                    <a:pt x="3862504" y="3404292"/>
                    <a:pt x="3832285" y="3384169"/>
                    <a:pt x="3812504" y="3343924"/>
                  </a:cubicBezTo>
                  <a:cubicBezTo>
                    <a:pt x="3792722" y="3303678"/>
                    <a:pt x="3782831" y="3242355"/>
                    <a:pt x="3782831" y="3159954"/>
                  </a:cubicBezTo>
                  <a:cubicBezTo>
                    <a:pt x="3782831" y="3081099"/>
                    <a:pt x="3792449" y="3022778"/>
                    <a:pt x="3811685" y="2984988"/>
                  </a:cubicBezTo>
                  <a:cubicBezTo>
                    <a:pt x="3830921" y="2947198"/>
                    <a:pt x="3860321" y="2928303"/>
                    <a:pt x="3899885" y="2928303"/>
                  </a:cubicBezTo>
                  <a:close/>
                  <a:moveTo>
                    <a:pt x="2747360" y="2928303"/>
                  </a:moveTo>
                  <a:cubicBezTo>
                    <a:pt x="2774372" y="2928303"/>
                    <a:pt x="2796541" y="2937648"/>
                    <a:pt x="2813867" y="2956338"/>
                  </a:cubicBezTo>
                  <a:cubicBezTo>
                    <a:pt x="2831193" y="2975028"/>
                    <a:pt x="2844154" y="3002723"/>
                    <a:pt x="2852748" y="3039421"/>
                  </a:cubicBezTo>
                  <a:cubicBezTo>
                    <a:pt x="2861344" y="3076120"/>
                    <a:pt x="2865641" y="3121618"/>
                    <a:pt x="2865641" y="3175916"/>
                  </a:cubicBezTo>
                  <a:cubicBezTo>
                    <a:pt x="2865641" y="3209203"/>
                    <a:pt x="2863663" y="3239763"/>
                    <a:pt x="2859706" y="3267594"/>
                  </a:cubicBezTo>
                  <a:cubicBezTo>
                    <a:pt x="2855750" y="3295425"/>
                    <a:pt x="2849201" y="3319503"/>
                    <a:pt x="2840061" y="3339831"/>
                  </a:cubicBezTo>
                  <a:cubicBezTo>
                    <a:pt x="2830920" y="3360158"/>
                    <a:pt x="2818983" y="3375984"/>
                    <a:pt x="2804249" y="3387307"/>
                  </a:cubicBezTo>
                  <a:cubicBezTo>
                    <a:pt x="2789515" y="3398631"/>
                    <a:pt x="2771644" y="3404292"/>
                    <a:pt x="2750634" y="3404292"/>
                  </a:cubicBezTo>
                  <a:cubicBezTo>
                    <a:pt x="2709979" y="3404292"/>
                    <a:pt x="2679760" y="3384169"/>
                    <a:pt x="2659979" y="3343924"/>
                  </a:cubicBezTo>
                  <a:cubicBezTo>
                    <a:pt x="2640197" y="3303678"/>
                    <a:pt x="2630306" y="3242355"/>
                    <a:pt x="2630306" y="3159954"/>
                  </a:cubicBezTo>
                  <a:cubicBezTo>
                    <a:pt x="2630306" y="3081099"/>
                    <a:pt x="2639924" y="3022778"/>
                    <a:pt x="2659160" y="2984988"/>
                  </a:cubicBezTo>
                  <a:cubicBezTo>
                    <a:pt x="2678397" y="2947198"/>
                    <a:pt x="2707796" y="2928303"/>
                    <a:pt x="2747360" y="2928303"/>
                  </a:cubicBezTo>
                  <a:close/>
                  <a:moveTo>
                    <a:pt x="4229613" y="2886966"/>
                  </a:moveTo>
                  <a:lnTo>
                    <a:pt x="4229613" y="2913978"/>
                  </a:lnTo>
                  <a:cubicBezTo>
                    <a:pt x="4239982" y="2916706"/>
                    <a:pt x="4248099" y="2919708"/>
                    <a:pt x="4253965" y="2922982"/>
                  </a:cubicBezTo>
                  <a:cubicBezTo>
                    <a:pt x="4259832" y="2926256"/>
                    <a:pt x="4264197" y="2930690"/>
                    <a:pt x="4267062" y="2936284"/>
                  </a:cubicBezTo>
                  <a:cubicBezTo>
                    <a:pt x="4269927" y="2941877"/>
                    <a:pt x="4271701" y="2948903"/>
                    <a:pt x="4272383" y="2957361"/>
                  </a:cubicBezTo>
                  <a:cubicBezTo>
                    <a:pt x="4273065" y="2965820"/>
                    <a:pt x="4273406" y="2976597"/>
                    <a:pt x="4273406" y="2989694"/>
                  </a:cubicBezTo>
                  <a:lnTo>
                    <a:pt x="4273406" y="3342901"/>
                  </a:lnTo>
                  <a:cubicBezTo>
                    <a:pt x="4273406" y="3355997"/>
                    <a:pt x="4272997" y="3366843"/>
                    <a:pt x="4272178" y="3375438"/>
                  </a:cubicBezTo>
                  <a:cubicBezTo>
                    <a:pt x="4271360" y="3384033"/>
                    <a:pt x="4269518" y="3391127"/>
                    <a:pt x="4266653" y="3396721"/>
                  </a:cubicBezTo>
                  <a:cubicBezTo>
                    <a:pt x="4263788" y="3402314"/>
                    <a:pt x="4259423" y="3406680"/>
                    <a:pt x="4253556" y="3409817"/>
                  </a:cubicBezTo>
                  <a:cubicBezTo>
                    <a:pt x="4247690" y="3412955"/>
                    <a:pt x="4239709" y="3415888"/>
                    <a:pt x="4229613" y="3418617"/>
                  </a:cubicBezTo>
                  <a:lnTo>
                    <a:pt x="4229613" y="3445629"/>
                  </a:lnTo>
                  <a:lnTo>
                    <a:pt x="4444484" y="3445629"/>
                  </a:lnTo>
                  <a:lnTo>
                    <a:pt x="4444484" y="3418617"/>
                  </a:lnTo>
                  <a:cubicBezTo>
                    <a:pt x="4436571" y="3416707"/>
                    <a:pt x="4429887" y="3414456"/>
                    <a:pt x="4424429" y="3411864"/>
                  </a:cubicBezTo>
                  <a:cubicBezTo>
                    <a:pt x="4418972" y="3409272"/>
                    <a:pt x="4414675" y="3406202"/>
                    <a:pt x="4411537" y="3402655"/>
                  </a:cubicBezTo>
                  <a:cubicBezTo>
                    <a:pt x="4408400" y="3399108"/>
                    <a:pt x="4406012" y="3394742"/>
                    <a:pt x="4404375" y="3389558"/>
                  </a:cubicBezTo>
                  <a:cubicBezTo>
                    <a:pt x="4402738" y="3384374"/>
                    <a:pt x="4401647" y="3377689"/>
                    <a:pt x="4401101" y="3369504"/>
                  </a:cubicBezTo>
                  <a:cubicBezTo>
                    <a:pt x="4400555" y="3361318"/>
                    <a:pt x="4400282" y="3352450"/>
                    <a:pt x="4400282" y="3342901"/>
                  </a:cubicBezTo>
                  <a:lnTo>
                    <a:pt x="4400282" y="2990104"/>
                  </a:lnTo>
                  <a:cubicBezTo>
                    <a:pt x="4400282" y="2974824"/>
                    <a:pt x="4400828" y="2963228"/>
                    <a:pt x="4401919" y="2955315"/>
                  </a:cubicBezTo>
                  <a:cubicBezTo>
                    <a:pt x="4403010" y="2947402"/>
                    <a:pt x="4404921" y="2940990"/>
                    <a:pt x="4407649" y="2936079"/>
                  </a:cubicBezTo>
                  <a:cubicBezTo>
                    <a:pt x="4410377" y="2931168"/>
                    <a:pt x="4414402" y="2927007"/>
                    <a:pt x="4419723" y="2923596"/>
                  </a:cubicBezTo>
                  <a:cubicBezTo>
                    <a:pt x="4425043" y="2920185"/>
                    <a:pt x="4433297" y="2916979"/>
                    <a:pt x="4444484" y="2913978"/>
                  </a:cubicBezTo>
                  <a:lnTo>
                    <a:pt x="4444484" y="2886966"/>
                  </a:lnTo>
                  <a:close/>
                  <a:moveTo>
                    <a:pt x="3075860" y="2886966"/>
                  </a:moveTo>
                  <a:lnTo>
                    <a:pt x="3075860" y="2913978"/>
                  </a:lnTo>
                  <a:cubicBezTo>
                    <a:pt x="3090321" y="2917798"/>
                    <a:pt x="3100349" y="2922300"/>
                    <a:pt x="3105942" y="2927484"/>
                  </a:cubicBezTo>
                  <a:cubicBezTo>
                    <a:pt x="3111536" y="2932668"/>
                    <a:pt x="3115219" y="2939149"/>
                    <a:pt x="3116993" y="2946925"/>
                  </a:cubicBezTo>
                  <a:cubicBezTo>
                    <a:pt x="3118766" y="2954701"/>
                    <a:pt x="3119653" y="2968821"/>
                    <a:pt x="3119653" y="2989285"/>
                  </a:cubicBezTo>
                  <a:lnTo>
                    <a:pt x="3119653" y="3343310"/>
                  </a:lnTo>
                  <a:cubicBezTo>
                    <a:pt x="3119653" y="3356134"/>
                    <a:pt x="3119244" y="3366775"/>
                    <a:pt x="3118425" y="3375234"/>
                  </a:cubicBezTo>
                  <a:cubicBezTo>
                    <a:pt x="3117607" y="3383692"/>
                    <a:pt x="3115765" y="3390718"/>
                    <a:pt x="3112900" y="3396311"/>
                  </a:cubicBezTo>
                  <a:cubicBezTo>
                    <a:pt x="3110035" y="3401905"/>
                    <a:pt x="3105669" y="3406339"/>
                    <a:pt x="3099803" y="3409613"/>
                  </a:cubicBezTo>
                  <a:cubicBezTo>
                    <a:pt x="3093937" y="3412887"/>
                    <a:pt x="3085956" y="3415888"/>
                    <a:pt x="3075860" y="3418617"/>
                  </a:cubicBezTo>
                  <a:lnTo>
                    <a:pt x="3075860" y="3445629"/>
                  </a:lnTo>
                  <a:lnTo>
                    <a:pt x="3230567" y="3445629"/>
                  </a:lnTo>
                  <a:lnTo>
                    <a:pt x="3230567" y="3418617"/>
                  </a:lnTo>
                  <a:cubicBezTo>
                    <a:pt x="3215833" y="3414797"/>
                    <a:pt x="3205806" y="3410500"/>
                    <a:pt x="3200485" y="3405725"/>
                  </a:cubicBezTo>
                  <a:cubicBezTo>
                    <a:pt x="3195165" y="3400950"/>
                    <a:pt x="3191481" y="3394470"/>
                    <a:pt x="3189435" y="3386284"/>
                  </a:cubicBezTo>
                  <a:cubicBezTo>
                    <a:pt x="3187389" y="3378098"/>
                    <a:pt x="3186365" y="3363774"/>
                    <a:pt x="3186365" y="3343310"/>
                  </a:cubicBezTo>
                  <a:lnTo>
                    <a:pt x="3186365" y="3211523"/>
                  </a:lnTo>
                  <a:cubicBezTo>
                    <a:pt x="3186365" y="3146311"/>
                    <a:pt x="3185001" y="3084374"/>
                    <a:pt x="3182273" y="3025711"/>
                  </a:cubicBezTo>
                  <a:lnTo>
                    <a:pt x="3185956" y="3025711"/>
                  </a:lnTo>
                  <a:cubicBezTo>
                    <a:pt x="3197689" y="3050267"/>
                    <a:pt x="3215970" y="3084101"/>
                    <a:pt x="3240799" y="3127211"/>
                  </a:cubicBezTo>
                  <a:lnTo>
                    <a:pt x="3424974" y="3445629"/>
                  </a:lnTo>
                  <a:lnTo>
                    <a:pt x="3528930" y="3445629"/>
                  </a:lnTo>
                  <a:lnTo>
                    <a:pt x="3528930" y="2989694"/>
                  </a:lnTo>
                  <a:cubicBezTo>
                    <a:pt x="3528930" y="2972505"/>
                    <a:pt x="3529749" y="2959749"/>
                    <a:pt x="3531386" y="2951427"/>
                  </a:cubicBezTo>
                  <a:cubicBezTo>
                    <a:pt x="3533023" y="2943105"/>
                    <a:pt x="3535411" y="2936897"/>
                    <a:pt x="3538548" y="2932805"/>
                  </a:cubicBezTo>
                  <a:cubicBezTo>
                    <a:pt x="3541686" y="2928712"/>
                    <a:pt x="3545506" y="2925438"/>
                    <a:pt x="3550008" y="2922982"/>
                  </a:cubicBezTo>
                  <a:cubicBezTo>
                    <a:pt x="3554510" y="2920526"/>
                    <a:pt x="3562218" y="2917525"/>
                    <a:pt x="3573132" y="2913978"/>
                  </a:cubicBezTo>
                  <a:lnTo>
                    <a:pt x="3573132" y="2886966"/>
                  </a:lnTo>
                  <a:lnTo>
                    <a:pt x="3418426" y="2886966"/>
                  </a:lnTo>
                  <a:lnTo>
                    <a:pt x="3418426" y="2913978"/>
                  </a:lnTo>
                  <a:cubicBezTo>
                    <a:pt x="3429612" y="2917252"/>
                    <a:pt x="3437593" y="2920254"/>
                    <a:pt x="3442368" y="2922982"/>
                  </a:cubicBezTo>
                  <a:cubicBezTo>
                    <a:pt x="3447143" y="2925711"/>
                    <a:pt x="3450963" y="2929121"/>
                    <a:pt x="3453828" y="2933214"/>
                  </a:cubicBezTo>
                  <a:cubicBezTo>
                    <a:pt x="3456693" y="2937307"/>
                    <a:pt x="3458807" y="2943310"/>
                    <a:pt x="3460172" y="2951222"/>
                  </a:cubicBezTo>
                  <a:cubicBezTo>
                    <a:pt x="3461536" y="2959135"/>
                    <a:pt x="3462218" y="2971959"/>
                    <a:pt x="3462218" y="2989694"/>
                  </a:cubicBezTo>
                  <a:lnTo>
                    <a:pt x="3462218" y="3065820"/>
                  </a:lnTo>
                  <a:cubicBezTo>
                    <a:pt x="3462218" y="3143037"/>
                    <a:pt x="3463719" y="3214251"/>
                    <a:pt x="3466720" y="3279463"/>
                  </a:cubicBezTo>
                  <a:lnTo>
                    <a:pt x="3460172" y="3279463"/>
                  </a:lnTo>
                  <a:cubicBezTo>
                    <a:pt x="3448985" y="3255452"/>
                    <a:pt x="3436161" y="3229940"/>
                    <a:pt x="3421700" y="3202928"/>
                  </a:cubicBezTo>
                  <a:cubicBezTo>
                    <a:pt x="3407238" y="3175916"/>
                    <a:pt x="3395506" y="3154497"/>
                    <a:pt x="3386502" y="3138671"/>
                  </a:cubicBezTo>
                  <a:lnTo>
                    <a:pt x="3241618" y="2886966"/>
                  </a:lnTo>
                  <a:close/>
                  <a:moveTo>
                    <a:pt x="1991238" y="2886966"/>
                  </a:moveTo>
                  <a:lnTo>
                    <a:pt x="1991238" y="2913978"/>
                  </a:lnTo>
                  <a:cubicBezTo>
                    <a:pt x="2001607" y="2916706"/>
                    <a:pt x="2009724" y="2919776"/>
                    <a:pt x="2015590" y="2923187"/>
                  </a:cubicBezTo>
                  <a:cubicBezTo>
                    <a:pt x="2021457" y="2926598"/>
                    <a:pt x="2025822" y="2931031"/>
                    <a:pt x="2028687" y="2936488"/>
                  </a:cubicBezTo>
                  <a:cubicBezTo>
                    <a:pt x="2031552" y="2941945"/>
                    <a:pt x="2033326" y="2949039"/>
                    <a:pt x="2034008" y="2957771"/>
                  </a:cubicBezTo>
                  <a:cubicBezTo>
                    <a:pt x="2034690" y="2966502"/>
                    <a:pt x="2035031" y="2977280"/>
                    <a:pt x="2035031" y="2990104"/>
                  </a:cubicBezTo>
                  <a:lnTo>
                    <a:pt x="2035031" y="3342901"/>
                  </a:lnTo>
                  <a:cubicBezTo>
                    <a:pt x="2035031" y="3355997"/>
                    <a:pt x="2034622" y="3366843"/>
                    <a:pt x="2033803" y="3375438"/>
                  </a:cubicBezTo>
                  <a:cubicBezTo>
                    <a:pt x="2032985" y="3384033"/>
                    <a:pt x="2031143" y="3391127"/>
                    <a:pt x="2028278" y="3396721"/>
                  </a:cubicBezTo>
                  <a:cubicBezTo>
                    <a:pt x="2025413" y="3402314"/>
                    <a:pt x="2021048" y="3406680"/>
                    <a:pt x="2015181" y="3409817"/>
                  </a:cubicBezTo>
                  <a:cubicBezTo>
                    <a:pt x="2009315" y="3412955"/>
                    <a:pt x="2001334" y="3415888"/>
                    <a:pt x="1991238" y="3418617"/>
                  </a:cubicBezTo>
                  <a:lnTo>
                    <a:pt x="1991238" y="3445629"/>
                  </a:lnTo>
                  <a:lnTo>
                    <a:pt x="2211429" y="3445629"/>
                  </a:lnTo>
                  <a:lnTo>
                    <a:pt x="2211429" y="3418617"/>
                  </a:lnTo>
                  <a:cubicBezTo>
                    <a:pt x="2199151" y="3416434"/>
                    <a:pt x="2190079" y="3413842"/>
                    <a:pt x="2184213" y="3410841"/>
                  </a:cubicBezTo>
                  <a:cubicBezTo>
                    <a:pt x="2178346" y="3407839"/>
                    <a:pt x="2173845" y="3404088"/>
                    <a:pt x="2170706" y="3399586"/>
                  </a:cubicBezTo>
                  <a:cubicBezTo>
                    <a:pt x="2167569" y="3395083"/>
                    <a:pt x="2165318" y="3389081"/>
                    <a:pt x="2163953" y="3381577"/>
                  </a:cubicBezTo>
                  <a:cubicBezTo>
                    <a:pt x="2162589" y="3374074"/>
                    <a:pt x="2161907" y="3361318"/>
                    <a:pt x="2161907" y="3343310"/>
                  </a:cubicBezTo>
                  <a:lnTo>
                    <a:pt x="2161907" y="3212341"/>
                  </a:lnTo>
                  <a:cubicBezTo>
                    <a:pt x="2178824" y="3213432"/>
                    <a:pt x="2200515" y="3213978"/>
                    <a:pt x="2226982" y="3213978"/>
                  </a:cubicBezTo>
                  <a:cubicBezTo>
                    <a:pt x="2272821" y="3213978"/>
                    <a:pt x="2311020" y="3207089"/>
                    <a:pt x="2341580" y="3193310"/>
                  </a:cubicBezTo>
                  <a:cubicBezTo>
                    <a:pt x="2372139" y="3179531"/>
                    <a:pt x="2395468" y="3159271"/>
                    <a:pt x="2411566" y="3132532"/>
                  </a:cubicBezTo>
                  <a:cubicBezTo>
                    <a:pt x="2427664" y="3105793"/>
                    <a:pt x="2435713" y="3074278"/>
                    <a:pt x="2435713" y="3037989"/>
                  </a:cubicBezTo>
                  <a:cubicBezTo>
                    <a:pt x="2435713" y="2986693"/>
                    <a:pt x="2418524" y="2948698"/>
                    <a:pt x="2384145" y="2924005"/>
                  </a:cubicBezTo>
                  <a:cubicBezTo>
                    <a:pt x="2349765" y="2899312"/>
                    <a:pt x="2298060" y="2886966"/>
                    <a:pt x="2229028" y="2886966"/>
                  </a:cubicBezTo>
                  <a:close/>
                  <a:moveTo>
                    <a:pt x="4720523" y="2884101"/>
                  </a:moveTo>
                  <a:lnTo>
                    <a:pt x="4549854" y="3338808"/>
                  </a:lnTo>
                  <a:cubicBezTo>
                    <a:pt x="4542760" y="3358180"/>
                    <a:pt x="4536076" y="3373051"/>
                    <a:pt x="4529800" y="3383419"/>
                  </a:cubicBezTo>
                  <a:cubicBezTo>
                    <a:pt x="4523524" y="3393787"/>
                    <a:pt x="4516566" y="3401973"/>
                    <a:pt x="4508927" y="3407976"/>
                  </a:cubicBezTo>
                  <a:cubicBezTo>
                    <a:pt x="4501287" y="3413978"/>
                    <a:pt x="4492419" y="3417525"/>
                    <a:pt x="4482324" y="3418617"/>
                  </a:cubicBezTo>
                  <a:lnTo>
                    <a:pt x="4482324" y="3445629"/>
                  </a:lnTo>
                  <a:lnTo>
                    <a:pt x="4657085" y="3445629"/>
                  </a:lnTo>
                  <a:lnTo>
                    <a:pt x="4657085" y="3418617"/>
                  </a:lnTo>
                  <a:cubicBezTo>
                    <a:pt x="4628708" y="3416707"/>
                    <a:pt x="4614520" y="3402382"/>
                    <a:pt x="4614520" y="3375643"/>
                  </a:cubicBezTo>
                  <a:cubicBezTo>
                    <a:pt x="4614520" y="3364183"/>
                    <a:pt x="4615748" y="3353337"/>
                    <a:pt x="4618204" y="3343105"/>
                  </a:cubicBezTo>
                  <a:cubicBezTo>
                    <a:pt x="4620659" y="3332873"/>
                    <a:pt x="4623797" y="3322300"/>
                    <a:pt x="4627617" y="3311386"/>
                  </a:cubicBezTo>
                  <a:lnTo>
                    <a:pt x="4641123" y="3272505"/>
                  </a:lnTo>
                  <a:lnTo>
                    <a:pt x="4815884" y="3272505"/>
                  </a:lnTo>
                  <a:lnTo>
                    <a:pt x="4826935" y="3312614"/>
                  </a:lnTo>
                  <a:cubicBezTo>
                    <a:pt x="4831301" y="3328439"/>
                    <a:pt x="4834439" y="3341536"/>
                    <a:pt x="4836348" y="3351905"/>
                  </a:cubicBezTo>
                  <a:cubicBezTo>
                    <a:pt x="4838258" y="3362273"/>
                    <a:pt x="4839213" y="3371686"/>
                    <a:pt x="4839213" y="3380145"/>
                  </a:cubicBezTo>
                  <a:cubicBezTo>
                    <a:pt x="4839213" y="3391605"/>
                    <a:pt x="4835803" y="3400472"/>
                    <a:pt x="4828981" y="3406748"/>
                  </a:cubicBezTo>
                  <a:cubicBezTo>
                    <a:pt x="4822160" y="3413023"/>
                    <a:pt x="4811655" y="3416980"/>
                    <a:pt x="4797467" y="3418617"/>
                  </a:cubicBezTo>
                  <a:lnTo>
                    <a:pt x="4797467" y="3445629"/>
                  </a:lnTo>
                  <a:lnTo>
                    <a:pt x="5023388" y="3445629"/>
                  </a:lnTo>
                  <a:lnTo>
                    <a:pt x="5023388" y="3418617"/>
                  </a:lnTo>
                  <a:cubicBezTo>
                    <a:pt x="5011656" y="3416161"/>
                    <a:pt x="5002514" y="3412273"/>
                    <a:pt x="4995966" y="3406953"/>
                  </a:cubicBezTo>
                  <a:cubicBezTo>
                    <a:pt x="4989418" y="3401632"/>
                    <a:pt x="4984097" y="3394674"/>
                    <a:pt x="4980004" y="3386079"/>
                  </a:cubicBezTo>
                  <a:cubicBezTo>
                    <a:pt x="4975911" y="3377485"/>
                    <a:pt x="4970864" y="3362955"/>
                    <a:pt x="4964861" y="3342491"/>
                  </a:cubicBezTo>
                  <a:lnTo>
                    <a:pt x="4829800" y="2884101"/>
                  </a:lnTo>
                  <a:close/>
                  <a:moveTo>
                    <a:pt x="1400688" y="2884101"/>
                  </a:moveTo>
                  <a:lnTo>
                    <a:pt x="1400688" y="2911522"/>
                  </a:lnTo>
                  <a:cubicBezTo>
                    <a:pt x="1420334" y="2916706"/>
                    <a:pt x="1432544" y="2923732"/>
                    <a:pt x="1437319" y="2932600"/>
                  </a:cubicBezTo>
                  <a:cubicBezTo>
                    <a:pt x="1442094" y="2941468"/>
                    <a:pt x="1444481" y="2959953"/>
                    <a:pt x="1444481" y="2988057"/>
                  </a:cubicBezTo>
                  <a:lnTo>
                    <a:pt x="1444481" y="3342491"/>
                  </a:lnTo>
                  <a:cubicBezTo>
                    <a:pt x="1444481" y="3370595"/>
                    <a:pt x="1441957" y="3389149"/>
                    <a:pt x="1436910" y="3398153"/>
                  </a:cubicBezTo>
                  <a:cubicBezTo>
                    <a:pt x="1431862" y="3407157"/>
                    <a:pt x="1419788" y="3413978"/>
                    <a:pt x="1400688" y="3418617"/>
                  </a:cubicBezTo>
                  <a:lnTo>
                    <a:pt x="1400688" y="3445629"/>
                  </a:lnTo>
                  <a:lnTo>
                    <a:pt x="1615559" y="3445629"/>
                  </a:lnTo>
                  <a:lnTo>
                    <a:pt x="1615559" y="3418617"/>
                  </a:lnTo>
                  <a:cubicBezTo>
                    <a:pt x="1596187" y="3413978"/>
                    <a:pt x="1583908" y="3406953"/>
                    <a:pt x="1578724" y="3397539"/>
                  </a:cubicBezTo>
                  <a:cubicBezTo>
                    <a:pt x="1573540" y="3388126"/>
                    <a:pt x="1570948" y="3369776"/>
                    <a:pt x="1570948" y="3342491"/>
                  </a:cubicBezTo>
                  <a:lnTo>
                    <a:pt x="1570948" y="2936897"/>
                  </a:lnTo>
                  <a:lnTo>
                    <a:pt x="1739570" y="2936897"/>
                  </a:lnTo>
                  <a:lnTo>
                    <a:pt x="1739570" y="3342491"/>
                  </a:lnTo>
                  <a:cubicBezTo>
                    <a:pt x="1739570" y="3372232"/>
                    <a:pt x="1737183" y="3391195"/>
                    <a:pt x="1732408" y="3399381"/>
                  </a:cubicBezTo>
                  <a:cubicBezTo>
                    <a:pt x="1727633" y="3407567"/>
                    <a:pt x="1715423" y="3413978"/>
                    <a:pt x="1695777" y="3418617"/>
                  </a:cubicBezTo>
                  <a:lnTo>
                    <a:pt x="1695777" y="3445629"/>
                  </a:lnTo>
                  <a:lnTo>
                    <a:pt x="1909420" y="3445629"/>
                  </a:lnTo>
                  <a:lnTo>
                    <a:pt x="1909420" y="3418617"/>
                  </a:lnTo>
                  <a:cubicBezTo>
                    <a:pt x="1890321" y="3413978"/>
                    <a:pt x="1878452" y="3407157"/>
                    <a:pt x="1873813" y="3398153"/>
                  </a:cubicBezTo>
                  <a:cubicBezTo>
                    <a:pt x="1869175" y="3389149"/>
                    <a:pt x="1866855" y="3370595"/>
                    <a:pt x="1866855" y="3342491"/>
                  </a:cubicBezTo>
                  <a:lnTo>
                    <a:pt x="1866855" y="2988057"/>
                  </a:lnTo>
                  <a:cubicBezTo>
                    <a:pt x="1866855" y="2959953"/>
                    <a:pt x="1869243" y="2941468"/>
                    <a:pt x="1874018" y="2932600"/>
                  </a:cubicBezTo>
                  <a:cubicBezTo>
                    <a:pt x="1878792" y="2923732"/>
                    <a:pt x="1890593" y="2916706"/>
                    <a:pt x="1909420" y="2911522"/>
                  </a:cubicBezTo>
                  <a:lnTo>
                    <a:pt x="1909420" y="2884101"/>
                  </a:lnTo>
                  <a:close/>
                  <a:moveTo>
                    <a:pt x="3903568" y="2880417"/>
                  </a:moveTo>
                  <a:cubicBezTo>
                    <a:pt x="3851181" y="2880417"/>
                    <a:pt x="3806024" y="2891741"/>
                    <a:pt x="3768097" y="2914387"/>
                  </a:cubicBezTo>
                  <a:cubicBezTo>
                    <a:pt x="3730171" y="2937034"/>
                    <a:pt x="3701453" y="2970117"/>
                    <a:pt x="3681944" y="3013637"/>
                  </a:cubicBezTo>
                  <a:cubicBezTo>
                    <a:pt x="3662435" y="3057157"/>
                    <a:pt x="3652681" y="3109613"/>
                    <a:pt x="3652681" y="3171004"/>
                  </a:cubicBezTo>
                  <a:cubicBezTo>
                    <a:pt x="3652681" y="3264592"/>
                    <a:pt x="3672804" y="3334851"/>
                    <a:pt x="3713049" y="3381782"/>
                  </a:cubicBezTo>
                  <a:cubicBezTo>
                    <a:pt x="3753295" y="3428712"/>
                    <a:pt x="3813527" y="3452178"/>
                    <a:pt x="3893745" y="3452178"/>
                  </a:cubicBezTo>
                  <a:cubicBezTo>
                    <a:pt x="3932217" y="3452178"/>
                    <a:pt x="3967074" y="3446584"/>
                    <a:pt x="3998316" y="3435397"/>
                  </a:cubicBezTo>
                  <a:cubicBezTo>
                    <a:pt x="4029557" y="3424210"/>
                    <a:pt x="4056365" y="3406748"/>
                    <a:pt x="4078739" y="3383010"/>
                  </a:cubicBezTo>
                  <a:cubicBezTo>
                    <a:pt x="4101113" y="3359272"/>
                    <a:pt x="4118370" y="3328917"/>
                    <a:pt x="4130512" y="3291946"/>
                  </a:cubicBezTo>
                  <a:cubicBezTo>
                    <a:pt x="4142654" y="3254974"/>
                    <a:pt x="4148725" y="3210704"/>
                    <a:pt x="4148725" y="3159135"/>
                  </a:cubicBezTo>
                  <a:cubicBezTo>
                    <a:pt x="4148725" y="3066911"/>
                    <a:pt x="4128261" y="2997402"/>
                    <a:pt x="4087334" y="2950608"/>
                  </a:cubicBezTo>
                  <a:cubicBezTo>
                    <a:pt x="4046406" y="2903814"/>
                    <a:pt x="3985151" y="2880417"/>
                    <a:pt x="3903568" y="2880417"/>
                  </a:cubicBezTo>
                  <a:close/>
                  <a:moveTo>
                    <a:pt x="2751043" y="2880417"/>
                  </a:moveTo>
                  <a:cubicBezTo>
                    <a:pt x="2698656" y="2880417"/>
                    <a:pt x="2653498" y="2891741"/>
                    <a:pt x="2615572" y="2914387"/>
                  </a:cubicBezTo>
                  <a:cubicBezTo>
                    <a:pt x="2577646" y="2937034"/>
                    <a:pt x="2548928" y="2970117"/>
                    <a:pt x="2529419" y="3013637"/>
                  </a:cubicBezTo>
                  <a:cubicBezTo>
                    <a:pt x="2509911" y="3057157"/>
                    <a:pt x="2500156" y="3109613"/>
                    <a:pt x="2500156" y="3171004"/>
                  </a:cubicBezTo>
                  <a:cubicBezTo>
                    <a:pt x="2500156" y="3264592"/>
                    <a:pt x="2520279" y="3334851"/>
                    <a:pt x="2560524" y="3381782"/>
                  </a:cubicBezTo>
                  <a:cubicBezTo>
                    <a:pt x="2600770" y="3428712"/>
                    <a:pt x="2661002" y="3452178"/>
                    <a:pt x="2741220" y="3452178"/>
                  </a:cubicBezTo>
                  <a:cubicBezTo>
                    <a:pt x="2779692" y="3452178"/>
                    <a:pt x="2814549" y="3446584"/>
                    <a:pt x="2845791" y="3435397"/>
                  </a:cubicBezTo>
                  <a:cubicBezTo>
                    <a:pt x="2877032" y="3424210"/>
                    <a:pt x="2903840" y="3406748"/>
                    <a:pt x="2926214" y="3383010"/>
                  </a:cubicBezTo>
                  <a:cubicBezTo>
                    <a:pt x="2948588" y="3359272"/>
                    <a:pt x="2965845" y="3328917"/>
                    <a:pt x="2977987" y="3291946"/>
                  </a:cubicBezTo>
                  <a:cubicBezTo>
                    <a:pt x="2990129" y="3254974"/>
                    <a:pt x="2996200" y="3210704"/>
                    <a:pt x="2996200" y="3159135"/>
                  </a:cubicBezTo>
                  <a:cubicBezTo>
                    <a:pt x="2996200" y="3066911"/>
                    <a:pt x="2975736" y="2997402"/>
                    <a:pt x="2934809" y="2950608"/>
                  </a:cubicBezTo>
                  <a:cubicBezTo>
                    <a:pt x="2893881" y="2903814"/>
                    <a:pt x="2832626" y="2880417"/>
                    <a:pt x="2751043" y="2880417"/>
                  </a:cubicBezTo>
                  <a:close/>
                  <a:moveTo>
                    <a:pt x="4215884" y="1934726"/>
                  </a:moveTo>
                  <a:cubicBezTo>
                    <a:pt x="4239349" y="1934726"/>
                    <a:pt x="4258585" y="1938273"/>
                    <a:pt x="4273592" y="1945367"/>
                  </a:cubicBezTo>
                  <a:cubicBezTo>
                    <a:pt x="4288599" y="1952461"/>
                    <a:pt x="4299991" y="1964399"/>
                    <a:pt x="4307767" y="1981179"/>
                  </a:cubicBezTo>
                  <a:cubicBezTo>
                    <a:pt x="4315543" y="1997959"/>
                    <a:pt x="4319431" y="2020538"/>
                    <a:pt x="4319431" y="2048914"/>
                  </a:cubicBezTo>
                  <a:cubicBezTo>
                    <a:pt x="4319431" y="2077564"/>
                    <a:pt x="4315543" y="2100347"/>
                    <a:pt x="4307767" y="2117264"/>
                  </a:cubicBezTo>
                  <a:cubicBezTo>
                    <a:pt x="4299991" y="2134180"/>
                    <a:pt x="4288053" y="2146527"/>
                    <a:pt x="4271955" y="2154303"/>
                  </a:cubicBezTo>
                  <a:cubicBezTo>
                    <a:pt x="4255857" y="2162080"/>
                    <a:pt x="4234165" y="2165968"/>
                    <a:pt x="4206880" y="2165968"/>
                  </a:cubicBezTo>
                  <a:lnTo>
                    <a:pt x="4171682" y="2165968"/>
                  </a:lnTo>
                  <a:lnTo>
                    <a:pt x="4171682" y="1935545"/>
                  </a:lnTo>
                  <a:cubicBezTo>
                    <a:pt x="4182050" y="1934999"/>
                    <a:pt x="4196784" y="1934726"/>
                    <a:pt x="4215884" y="1934726"/>
                  </a:cubicBezTo>
                  <a:close/>
                  <a:moveTo>
                    <a:pt x="5382138" y="1886841"/>
                  </a:moveTo>
                  <a:lnTo>
                    <a:pt x="5382138" y="1913853"/>
                  </a:lnTo>
                  <a:cubicBezTo>
                    <a:pt x="5392507" y="1916581"/>
                    <a:pt x="5400624" y="1919651"/>
                    <a:pt x="5406490" y="1923062"/>
                  </a:cubicBezTo>
                  <a:cubicBezTo>
                    <a:pt x="5412357" y="1926472"/>
                    <a:pt x="5416722" y="1930906"/>
                    <a:pt x="5419587" y="1936363"/>
                  </a:cubicBezTo>
                  <a:cubicBezTo>
                    <a:pt x="5422452" y="1941820"/>
                    <a:pt x="5424226" y="1948914"/>
                    <a:pt x="5424908" y="1957646"/>
                  </a:cubicBezTo>
                  <a:cubicBezTo>
                    <a:pt x="5425590" y="1966377"/>
                    <a:pt x="5425931" y="1977154"/>
                    <a:pt x="5425931" y="1989978"/>
                  </a:cubicBezTo>
                  <a:lnTo>
                    <a:pt x="5425931" y="2342776"/>
                  </a:lnTo>
                  <a:cubicBezTo>
                    <a:pt x="5425931" y="2355872"/>
                    <a:pt x="5425522" y="2366718"/>
                    <a:pt x="5424703" y="2375313"/>
                  </a:cubicBezTo>
                  <a:cubicBezTo>
                    <a:pt x="5423885" y="2383908"/>
                    <a:pt x="5422043" y="2391002"/>
                    <a:pt x="5419178" y="2396596"/>
                  </a:cubicBezTo>
                  <a:cubicBezTo>
                    <a:pt x="5416313" y="2402189"/>
                    <a:pt x="5411948" y="2406555"/>
                    <a:pt x="5406081" y="2409692"/>
                  </a:cubicBezTo>
                  <a:cubicBezTo>
                    <a:pt x="5400215" y="2412830"/>
                    <a:pt x="5392234" y="2415764"/>
                    <a:pt x="5382138" y="2418492"/>
                  </a:cubicBezTo>
                  <a:lnTo>
                    <a:pt x="5382138" y="2445504"/>
                  </a:lnTo>
                  <a:lnTo>
                    <a:pt x="5597009" y="2445504"/>
                  </a:lnTo>
                  <a:lnTo>
                    <a:pt x="5597009" y="2418492"/>
                  </a:lnTo>
                  <a:cubicBezTo>
                    <a:pt x="5589096" y="2416582"/>
                    <a:pt x="5582412" y="2414331"/>
                    <a:pt x="5576954" y="2411739"/>
                  </a:cubicBezTo>
                  <a:cubicBezTo>
                    <a:pt x="5571497" y="2409147"/>
                    <a:pt x="5567200" y="2406077"/>
                    <a:pt x="5564062" y="2402530"/>
                  </a:cubicBezTo>
                  <a:cubicBezTo>
                    <a:pt x="5560925" y="2398983"/>
                    <a:pt x="5558537" y="2394617"/>
                    <a:pt x="5556900" y="2389433"/>
                  </a:cubicBezTo>
                  <a:cubicBezTo>
                    <a:pt x="5555263" y="2384249"/>
                    <a:pt x="5554172" y="2377564"/>
                    <a:pt x="5553626" y="2369379"/>
                  </a:cubicBezTo>
                  <a:cubicBezTo>
                    <a:pt x="5553080" y="2361193"/>
                    <a:pt x="5552807" y="2352325"/>
                    <a:pt x="5552807" y="2342776"/>
                  </a:cubicBezTo>
                  <a:lnTo>
                    <a:pt x="5552807" y="2178655"/>
                  </a:lnTo>
                  <a:lnTo>
                    <a:pt x="5737800" y="2178655"/>
                  </a:lnTo>
                  <a:lnTo>
                    <a:pt x="5737800" y="2342776"/>
                  </a:lnTo>
                  <a:cubicBezTo>
                    <a:pt x="5737800" y="2365968"/>
                    <a:pt x="5736845" y="2381316"/>
                    <a:pt x="5734935" y="2388819"/>
                  </a:cubicBezTo>
                  <a:cubicBezTo>
                    <a:pt x="5733026" y="2396323"/>
                    <a:pt x="5729751" y="2402121"/>
                    <a:pt x="5725113" y="2406214"/>
                  </a:cubicBezTo>
                  <a:cubicBezTo>
                    <a:pt x="5720474" y="2410306"/>
                    <a:pt x="5710242" y="2414399"/>
                    <a:pt x="5694417" y="2418492"/>
                  </a:cubicBezTo>
                  <a:lnTo>
                    <a:pt x="5694417" y="2445504"/>
                  </a:lnTo>
                  <a:lnTo>
                    <a:pt x="5908060" y="2445504"/>
                  </a:lnTo>
                  <a:lnTo>
                    <a:pt x="5908060" y="2418492"/>
                  </a:lnTo>
                  <a:cubicBezTo>
                    <a:pt x="5893598" y="2414945"/>
                    <a:pt x="5883640" y="2410579"/>
                    <a:pt x="5878183" y="2405395"/>
                  </a:cubicBezTo>
                  <a:cubicBezTo>
                    <a:pt x="5872725" y="2400211"/>
                    <a:pt x="5869110" y="2393731"/>
                    <a:pt x="5867337" y="2385954"/>
                  </a:cubicBezTo>
                  <a:cubicBezTo>
                    <a:pt x="5865563" y="2378178"/>
                    <a:pt x="5864676" y="2363785"/>
                    <a:pt x="5864676" y="2342776"/>
                  </a:cubicBezTo>
                  <a:lnTo>
                    <a:pt x="5864676" y="1990388"/>
                  </a:lnTo>
                  <a:cubicBezTo>
                    <a:pt x="5864676" y="1975654"/>
                    <a:pt x="5865018" y="1964740"/>
                    <a:pt x="5865700" y="1957646"/>
                  </a:cubicBezTo>
                  <a:cubicBezTo>
                    <a:pt x="5866382" y="1950551"/>
                    <a:pt x="5867883" y="1944139"/>
                    <a:pt x="5870202" y="1938410"/>
                  </a:cubicBezTo>
                  <a:cubicBezTo>
                    <a:pt x="5872521" y="1932680"/>
                    <a:pt x="5876409" y="1927973"/>
                    <a:pt x="5881866" y="1924289"/>
                  </a:cubicBezTo>
                  <a:cubicBezTo>
                    <a:pt x="5887323" y="1920606"/>
                    <a:pt x="5896054" y="1917127"/>
                    <a:pt x="5908060" y="1913853"/>
                  </a:cubicBezTo>
                  <a:lnTo>
                    <a:pt x="5908060" y="1886841"/>
                  </a:lnTo>
                  <a:lnTo>
                    <a:pt x="5694417" y="1886841"/>
                  </a:lnTo>
                  <a:lnTo>
                    <a:pt x="5694417" y="1913853"/>
                  </a:lnTo>
                  <a:cubicBezTo>
                    <a:pt x="5709151" y="1917946"/>
                    <a:pt x="5719178" y="1922516"/>
                    <a:pt x="5724499" y="1927564"/>
                  </a:cubicBezTo>
                  <a:cubicBezTo>
                    <a:pt x="5729820" y="1932611"/>
                    <a:pt x="5733366" y="1939160"/>
                    <a:pt x="5735140" y="1947209"/>
                  </a:cubicBezTo>
                  <a:cubicBezTo>
                    <a:pt x="5736914" y="1955258"/>
                    <a:pt x="5737800" y="1969651"/>
                    <a:pt x="5737800" y="1990388"/>
                  </a:cubicBezTo>
                  <a:lnTo>
                    <a:pt x="5737800" y="2127087"/>
                  </a:lnTo>
                  <a:lnTo>
                    <a:pt x="5552807" y="2127087"/>
                  </a:lnTo>
                  <a:lnTo>
                    <a:pt x="5552807" y="1990388"/>
                  </a:lnTo>
                  <a:cubicBezTo>
                    <a:pt x="5552807" y="1969378"/>
                    <a:pt x="5553898" y="1954849"/>
                    <a:pt x="5556081" y="1946800"/>
                  </a:cubicBezTo>
                  <a:cubicBezTo>
                    <a:pt x="5558264" y="1938751"/>
                    <a:pt x="5562016" y="1932270"/>
                    <a:pt x="5567336" y="1927359"/>
                  </a:cubicBezTo>
                  <a:cubicBezTo>
                    <a:pt x="5572657" y="1922448"/>
                    <a:pt x="5582548" y="1917946"/>
                    <a:pt x="5597009" y="1913853"/>
                  </a:cubicBezTo>
                  <a:lnTo>
                    <a:pt x="5597009" y="1886841"/>
                  </a:lnTo>
                  <a:close/>
                  <a:moveTo>
                    <a:pt x="4810638" y="1886841"/>
                  </a:moveTo>
                  <a:lnTo>
                    <a:pt x="4810638" y="1913853"/>
                  </a:lnTo>
                  <a:cubicBezTo>
                    <a:pt x="4821007" y="1916581"/>
                    <a:pt x="4829124" y="1919651"/>
                    <a:pt x="4834990" y="1923062"/>
                  </a:cubicBezTo>
                  <a:cubicBezTo>
                    <a:pt x="4840857" y="1926472"/>
                    <a:pt x="4845222" y="1930906"/>
                    <a:pt x="4848087" y="1936363"/>
                  </a:cubicBezTo>
                  <a:cubicBezTo>
                    <a:pt x="4850952" y="1941820"/>
                    <a:pt x="4852726" y="1948914"/>
                    <a:pt x="4853408" y="1957646"/>
                  </a:cubicBezTo>
                  <a:cubicBezTo>
                    <a:pt x="4854090" y="1966377"/>
                    <a:pt x="4854431" y="1977154"/>
                    <a:pt x="4854431" y="1989978"/>
                  </a:cubicBezTo>
                  <a:lnTo>
                    <a:pt x="4854431" y="2342776"/>
                  </a:lnTo>
                  <a:cubicBezTo>
                    <a:pt x="4854431" y="2355872"/>
                    <a:pt x="4854022" y="2366718"/>
                    <a:pt x="4853203" y="2375313"/>
                  </a:cubicBezTo>
                  <a:cubicBezTo>
                    <a:pt x="4852385" y="2383908"/>
                    <a:pt x="4850543" y="2391002"/>
                    <a:pt x="4847678" y="2396596"/>
                  </a:cubicBezTo>
                  <a:cubicBezTo>
                    <a:pt x="4844813" y="2402189"/>
                    <a:pt x="4840448" y="2406555"/>
                    <a:pt x="4834581" y="2409692"/>
                  </a:cubicBezTo>
                  <a:cubicBezTo>
                    <a:pt x="4828715" y="2412830"/>
                    <a:pt x="4820734" y="2415764"/>
                    <a:pt x="4810638" y="2418492"/>
                  </a:cubicBezTo>
                  <a:lnTo>
                    <a:pt x="4810638" y="2445504"/>
                  </a:lnTo>
                  <a:lnTo>
                    <a:pt x="5025509" y="2445504"/>
                  </a:lnTo>
                  <a:lnTo>
                    <a:pt x="5025509" y="2418492"/>
                  </a:lnTo>
                  <a:cubicBezTo>
                    <a:pt x="5017596" y="2416582"/>
                    <a:pt x="5010912" y="2414331"/>
                    <a:pt x="5005454" y="2411739"/>
                  </a:cubicBezTo>
                  <a:cubicBezTo>
                    <a:pt x="4999997" y="2409147"/>
                    <a:pt x="4995700" y="2406077"/>
                    <a:pt x="4992562" y="2402530"/>
                  </a:cubicBezTo>
                  <a:cubicBezTo>
                    <a:pt x="4989425" y="2398983"/>
                    <a:pt x="4987037" y="2394617"/>
                    <a:pt x="4985400" y="2389433"/>
                  </a:cubicBezTo>
                  <a:cubicBezTo>
                    <a:pt x="4983763" y="2384249"/>
                    <a:pt x="4982672" y="2377564"/>
                    <a:pt x="4982126" y="2369379"/>
                  </a:cubicBezTo>
                  <a:cubicBezTo>
                    <a:pt x="4981580" y="2361193"/>
                    <a:pt x="4981307" y="2352325"/>
                    <a:pt x="4981307" y="2342776"/>
                  </a:cubicBezTo>
                  <a:lnTo>
                    <a:pt x="4981307" y="2180292"/>
                  </a:lnTo>
                  <a:lnTo>
                    <a:pt x="4989493" y="2180292"/>
                  </a:lnTo>
                  <a:cubicBezTo>
                    <a:pt x="4999315" y="2180292"/>
                    <a:pt x="5007024" y="2181725"/>
                    <a:pt x="5012617" y="2184590"/>
                  </a:cubicBezTo>
                  <a:cubicBezTo>
                    <a:pt x="5018210" y="2187455"/>
                    <a:pt x="5023804" y="2192162"/>
                    <a:pt x="5029397" y="2198710"/>
                  </a:cubicBezTo>
                  <a:cubicBezTo>
                    <a:pt x="5034990" y="2205259"/>
                    <a:pt x="5041607" y="2214399"/>
                    <a:pt x="5049247" y="2226132"/>
                  </a:cubicBezTo>
                  <a:lnTo>
                    <a:pt x="5111867" y="2322721"/>
                  </a:lnTo>
                  <a:cubicBezTo>
                    <a:pt x="5126055" y="2344549"/>
                    <a:pt x="5135468" y="2359556"/>
                    <a:pt x="5140107" y="2367741"/>
                  </a:cubicBezTo>
                  <a:cubicBezTo>
                    <a:pt x="5144745" y="2375927"/>
                    <a:pt x="5147678" y="2382135"/>
                    <a:pt x="5148906" y="2386364"/>
                  </a:cubicBezTo>
                  <a:cubicBezTo>
                    <a:pt x="5150134" y="2390593"/>
                    <a:pt x="5150748" y="2394890"/>
                    <a:pt x="5150748" y="2399256"/>
                  </a:cubicBezTo>
                  <a:cubicBezTo>
                    <a:pt x="5150748" y="2404440"/>
                    <a:pt x="5149111" y="2408601"/>
                    <a:pt x="5145837" y="2411739"/>
                  </a:cubicBezTo>
                  <a:cubicBezTo>
                    <a:pt x="5142562" y="2414877"/>
                    <a:pt x="5136287" y="2417128"/>
                    <a:pt x="5127010" y="2418492"/>
                  </a:cubicBezTo>
                  <a:lnTo>
                    <a:pt x="5127010" y="2445504"/>
                  </a:lnTo>
                  <a:lnTo>
                    <a:pt x="5348838" y="2445504"/>
                  </a:lnTo>
                  <a:lnTo>
                    <a:pt x="5348838" y="2418901"/>
                  </a:lnTo>
                  <a:cubicBezTo>
                    <a:pt x="5340107" y="2416445"/>
                    <a:pt x="5333081" y="2413785"/>
                    <a:pt x="5327760" y="2410920"/>
                  </a:cubicBezTo>
                  <a:cubicBezTo>
                    <a:pt x="5322440" y="2408055"/>
                    <a:pt x="5317051" y="2403894"/>
                    <a:pt x="5311594" y="2398437"/>
                  </a:cubicBezTo>
                  <a:cubicBezTo>
                    <a:pt x="5306137" y="2392980"/>
                    <a:pt x="5299793" y="2385409"/>
                    <a:pt x="5292562" y="2375722"/>
                  </a:cubicBezTo>
                  <a:cubicBezTo>
                    <a:pt x="5285332" y="2366036"/>
                    <a:pt x="5276396" y="2353008"/>
                    <a:pt x="5265755" y="2336636"/>
                  </a:cubicBezTo>
                  <a:lnTo>
                    <a:pt x="5122917" y="2117264"/>
                  </a:lnTo>
                  <a:lnTo>
                    <a:pt x="5245700" y="1979747"/>
                  </a:lnTo>
                  <a:cubicBezTo>
                    <a:pt x="5260434" y="1963103"/>
                    <a:pt x="5272576" y="1950483"/>
                    <a:pt x="5282126" y="1941888"/>
                  </a:cubicBezTo>
                  <a:cubicBezTo>
                    <a:pt x="5291676" y="1933294"/>
                    <a:pt x="5300134" y="1927086"/>
                    <a:pt x="5307501" y="1923266"/>
                  </a:cubicBezTo>
                  <a:cubicBezTo>
                    <a:pt x="5314868" y="1919446"/>
                    <a:pt x="5323736" y="1916581"/>
                    <a:pt x="5334104" y="1914671"/>
                  </a:cubicBezTo>
                  <a:lnTo>
                    <a:pt x="5334104" y="1886841"/>
                  </a:lnTo>
                  <a:lnTo>
                    <a:pt x="5124963" y="1886841"/>
                  </a:lnTo>
                  <a:lnTo>
                    <a:pt x="5124963" y="1913853"/>
                  </a:lnTo>
                  <a:cubicBezTo>
                    <a:pt x="5136696" y="1914126"/>
                    <a:pt x="5145769" y="1916991"/>
                    <a:pt x="5152180" y="1922448"/>
                  </a:cubicBezTo>
                  <a:cubicBezTo>
                    <a:pt x="5158592" y="1927905"/>
                    <a:pt x="5161798" y="1935408"/>
                    <a:pt x="5161798" y="1944958"/>
                  </a:cubicBezTo>
                  <a:cubicBezTo>
                    <a:pt x="5161798" y="1953962"/>
                    <a:pt x="5159957" y="1963034"/>
                    <a:pt x="5156273" y="1972175"/>
                  </a:cubicBezTo>
                  <a:cubicBezTo>
                    <a:pt x="5152590" y="1981315"/>
                    <a:pt x="5145769" y="1992912"/>
                    <a:pt x="5135809" y="2006963"/>
                  </a:cubicBezTo>
                  <a:cubicBezTo>
                    <a:pt x="5125850" y="2021015"/>
                    <a:pt x="5109752" y="2041070"/>
                    <a:pt x="5087515" y="2067127"/>
                  </a:cubicBezTo>
                  <a:cubicBezTo>
                    <a:pt x="5065277" y="2093185"/>
                    <a:pt x="5050270" y="2109760"/>
                    <a:pt x="5042494" y="2116854"/>
                  </a:cubicBezTo>
                  <a:cubicBezTo>
                    <a:pt x="5034718" y="2123949"/>
                    <a:pt x="5027146" y="2128860"/>
                    <a:pt x="5019779" y="2131588"/>
                  </a:cubicBezTo>
                  <a:cubicBezTo>
                    <a:pt x="5012412" y="2134317"/>
                    <a:pt x="5002453" y="2135681"/>
                    <a:pt x="4989902" y="2135681"/>
                  </a:cubicBezTo>
                  <a:lnTo>
                    <a:pt x="4981307" y="2135681"/>
                  </a:lnTo>
                  <a:lnTo>
                    <a:pt x="4981307" y="1989978"/>
                  </a:lnTo>
                  <a:cubicBezTo>
                    <a:pt x="4981307" y="1974426"/>
                    <a:pt x="4981853" y="1962830"/>
                    <a:pt x="4982944" y="1955190"/>
                  </a:cubicBezTo>
                  <a:cubicBezTo>
                    <a:pt x="4984035" y="1947550"/>
                    <a:pt x="4985877" y="1941274"/>
                    <a:pt x="4988469" y="1936363"/>
                  </a:cubicBezTo>
                  <a:cubicBezTo>
                    <a:pt x="4991062" y="1931452"/>
                    <a:pt x="4995018" y="1927223"/>
                    <a:pt x="5000338" y="1923676"/>
                  </a:cubicBezTo>
                  <a:cubicBezTo>
                    <a:pt x="5005659" y="1920128"/>
                    <a:pt x="5014049" y="1916854"/>
                    <a:pt x="5025509" y="1913853"/>
                  </a:cubicBezTo>
                  <a:lnTo>
                    <a:pt x="5025509" y="1886841"/>
                  </a:lnTo>
                  <a:close/>
                  <a:moveTo>
                    <a:pt x="4515363" y="1886841"/>
                  </a:moveTo>
                  <a:lnTo>
                    <a:pt x="4515363" y="1913853"/>
                  </a:lnTo>
                  <a:cubicBezTo>
                    <a:pt x="4525732" y="1916581"/>
                    <a:pt x="4533849" y="1919583"/>
                    <a:pt x="4539715" y="1922857"/>
                  </a:cubicBezTo>
                  <a:cubicBezTo>
                    <a:pt x="4545582" y="1926131"/>
                    <a:pt x="4549947" y="1930565"/>
                    <a:pt x="4552812" y="1936159"/>
                  </a:cubicBezTo>
                  <a:cubicBezTo>
                    <a:pt x="4555677" y="1941752"/>
                    <a:pt x="4557451" y="1948778"/>
                    <a:pt x="4558133" y="1957236"/>
                  </a:cubicBezTo>
                  <a:cubicBezTo>
                    <a:pt x="4558815" y="1965695"/>
                    <a:pt x="4559156" y="1976472"/>
                    <a:pt x="4559156" y="1989569"/>
                  </a:cubicBezTo>
                  <a:lnTo>
                    <a:pt x="4559156" y="2342776"/>
                  </a:lnTo>
                  <a:cubicBezTo>
                    <a:pt x="4559156" y="2355872"/>
                    <a:pt x="4558747" y="2366718"/>
                    <a:pt x="4557928" y="2375313"/>
                  </a:cubicBezTo>
                  <a:cubicBezTo>
                    <a:pt x="4557110" y="2383908"/>
                    <a:pt x="4555268" y="2391002"/>
                    <a:pt x="4552403" y="2396596"/>
                  </a:cubicBezTo>
                  <a:cubicBezTo>
                    <a:pt x="4549538" y="2402189"/>
                    <a:pt x="4545172" y="2406555"/>
                    <a:pt x="4539306" y="2409692"/>
                  </a:cubicBezTo>
                  <a:cubicBezTo>
                    <a:pt x="4533440" y="2412830"/>
                    <a:pt x="4525459" y="2415764"/>
                    <a:pt x="4515363" y="2418492"/>
                  </a:cubicBezTo>
                  <a:lnTo>
                    <a:pt x="4515363" y="2445504"/>
                  </a:lnTo>
                  <a:lnTo>
                    <a:pt x="4730234" y="2445504"/>
                  </a:lnTo>
                  <a:lnTo>
                    <a:pt x="4730234" y="2418492"/>
                  </a:lnTo>
                  <a:cubicBezTo>
                    <a:pt x="4722321" y="2416582"/>
                    <a:pt x="4715636" y="2414331"/>
                    <a:pt x="4710179" y="2411739"/>
                  </a:cubicBezTo>
                  <a:cubicBezTo>
                    <a:pt x="4704722" y="2409147"/>
                    <a:pt x="4700425" y="2406077"/>
                    <a:pt x="4697287" y="2402530"/>
                  </a:cubicBezTo>
                  <a:cubicBezTo>
                    <a:pt x="4694149" y="2398983"/>
                    <a:pt x="4691762" y="2394617"/>
                    <a:pt x="4690125" y="2389433"/>
                  </a:cubicBezTo>
                  <a:cubicBezTo>
                    <a:pt x="4688488" y="2384249"/>
                    <a:pt x="4687396" y="2377564"/>
                    <a:pt x="4686851" y="2369379"/>
                  </a:cubicBezTo>
                  <a:cubicBezTo>
                    <a:pt x="4686305" y="2361193"/>
                    <a:pt x="4686032" y="2352325"/>
                    <a:pt x="4686032" y="2342776"/>
                  </a:cubicBezTo>
                  <a:lnTo>
                    <a:pt x="4686032" y="1989978"/>
                  </a:lnTo>
                  <a:cubicBezTo>
                    <a:pt x="4686032" y="1974699"/>
                    <a:pt x="4686578" y="1963103"/>
                    <a:pt x="4687669" y="1955190"/>
                  </a:cubicBezTo>
                  <a:cubicBezTo>
                    <a:pt x="4688760" y="1947277"/>
                    <a:pt x="4690670" y="1940865"/>
                    <a:pt x="4693399" y="1935954"/>
                  </a:cubicBezTo>
                  <a:cubicBezTo>
                    <a:pt x="4696127" y="1931043"/>
                    <a:pt x="4700152" y="1926882"/>
                    <a:pt x="4705473" y="1923471"/>
                  </a:cubicBezTo>
                  <a:cubicBezTo>
                    <a:pt x="4710793" y="1920060"/>
                    <a:pt x="4719047" y="1916854"/>
                    <a:pt x="4730234" y="1913853"/>
                  </a:cubicBezTo>
                  <a:lnTo>
                    <a:pt x="4730234" y="1886841"/>
                  </a:lnTo>
                  <a:close/>
                  <a:moveTo>
                    <a:pt x="4001013" y="1886841"/>
                  </a:moveTo>
                  <a:lnTo>
                    <a:pt x="4001013" y="1913853"/>
                  </a:lnTo>
                  <a:cubicBezTo>
                    <a:pt x="4011382" y="1916581"/>
                    <a:pt x="4019499" y="1919651"/>
                    <a:pt x="4025365" y="1923062"/>
                  </a:cubicBezTo>
                  <a:cubicBezTo>
                    <a:pt x="4031231" y="1926472"/>
                    <a:pt x="4035597" y="1930906"/>
                    <a:pt x="4038462" y="1936363"/>
                  </a:cubicBezTo>
                  <a:cubicBezTo>
                    <a:pt x="4041327" y="1941820"/>
                    <a:pt x="4043101" y="1948914"/>
                    <a:pt x="4043783" y="1957646"/>
                  </a:cubicBezTo>
                  <a:cubicBezTo>
                    <a:pt x="4044465" y="1966377"/>
                    <a:pt x="4044806" y="1977154"/>
                    <a:pt x="4044806" y="1989978"/>
                  </a:cubicBezTo>
                  <a:lnTo>
                    <a:pt x="4044806" y="2342776"/>
                  </a:lnTo>
                  <a:cubicBezTo>
                    <a:pt x="4044806" y="2355872"/>
                    <a:pt x="4044397" y="2366718"/>
                    <a:pt x="4043578" y="2375313"/>
                  </a:cubicBezTo>
                  <a:cubicBezTo>
                    <a:pt x="4042760" y="2383908"/>
                    <a:pt x="4040918" y="2391002"/>
                    <a:pt x="4038053" y="2396596"/>
                  </a:cubicBezTo>
                  <a:cubicBezTo>
                    <a:pt x="4035188" y="2402189"/>
                    <a:pt x="4030822" y="2406555"/>
                    <a:pt x="4024956" y="2409692"/>
                  </a:cubicBezTo>
                  <a:cubicBezTo>
                    <a:pt x="4019090" y="2412830"/>
                    <a:pt x="4011109" y="2415764"/>
                    <a:pt x="4001013" y="2418492"/>
                  </a:cubicBezTo>
                  <a:lnTo>
                    <a:pt x="4001013" y="2445504"/>
                  </a:lnTo>
                  <a:lnTo>
                    <a:pt x="4221204" y="2445504"/>
                  </a:lnTo>
                  <a:lnTo>
                    <a:pt x="4221204" y="2418492"/>
                  </a:lnTo>
                  <a:cubicBezTo>
                    <a:pt x="4208926" y="2416309"/>
                    <a:pt x="4199854" y="2413717"/>
                    <a:pt x="4193988" y="2410716"/>
                  </a:cubicBezTo>
                  <a:cubicBezTo>
                    <a:pt x="4188121" y="2407714"/>
                    <a:pt x="4183619" y="2403963"/>
                    <a:pt x="4180481" y="2399460"/>
                  </a:cubicBezTo>
                  <a:cubicBezTo>
                    <a:pt x="4177344" y="2394959"/>
                    <a:pt x="4175092" y="2388956"/>
                    <a:pt x="4173728" y="2381452"/>
                  </a:cubicBezTo>
                  <a:cubicBezTo>
                    <a:pt x="4172364" y="2373949"/>
                    <a:pt x="4171682" y="2361193"/>
                    <a:pt x="4171682" y="2343185"/>
                  </a:cubicBezTo>
                  <a:lnTo>
                    <a:pt x="4171682" y="2212216"/>
                  </a:lnTo>
                  <a:cubicBezTo>
                    <a:pt x="4188599" y="2213307"/>
                    <a:pt x="4210290" y="2213853"/>
                    <a:pt x="4236757" y="2213853"/>
                  </a:cubicBezTo>
                  <a:cubicBezTo>
                    <a:pt x="4282596" y="2213853"/>
                    <a:pt x="4320795" y="2206964"/>
                    <a:pt x="4351355" y="2193185"/>
                  </a:cubicBezTo>
                  <a:cubicBezTo>
                    <a:pt x="4381914" y="2179406"/>
                    <a:pt x="4405243" y="2159146"/>
                    <a:pt x="4421341" y="2132407"/>
                  </a:cubicBezTo>
                  <a:cubicBezTo>
                    <a:pt x="4437439" y="2105668"/>
                    <a:pt x="4445489" y="2074153"/>
                    <a:pt x="4445489" y="2037864"/>
                  </a:cubicBezTo>
                  <a:cubicBezTo>
                    <a:pt x="4445489" y="1986568"/>
                    <a:pt x="4428299" y="1948573"/>
                    <a:pt x="4393920" y="1923880"/>
                  </a:cubicBezTo>
                  <a:cubicBezTo>
                    <a:pt x="4359540" y="1899187"/>
                    <a:pt x="4307835" y="1886841"/>
                    <a:pt x="4238804" y="1886841"/>
                  </a:cubicBezTo>
                  <a:close/>
                  <a:moveTo>
                    <a:pt x="2742485" y="1886841"/>
                  </a:moveTo>
                  <a:lnTo>
                    <a:pt x="2742485" y="1913853"/>
                  </a:lnTo>
                  <a:cubicBezTo>
                    <a:pt x="2757765" y="1918219"/>
                    <a:pt x="2767997" y="1922857"/>
                    <a:pt x="2773181" y="1927768"/>
                  </a:cubicBezTo>
                  <a:cubicBezTo>
                    <a:pt x="2778366" y="1932680"/>
                    <a:pt x="2781844" y="1938955"/>
                    <a:pt x="2783618" y="1946595"/>
                  </a:cubicBezTo>
                  <a:cubicBezTo>
                    <a:pt x="2785391" y="1954235"/>
                    <a:pt x="2786278" y="1968423"/>
                    <a:pt x="2786278" y="1989160"/>
                  </a:cubicBezTo>
                  <a:lnTo>
                    <a:pt x="2786278" y="2343185"/>
                  </a:lnTo>
                  <a:cubicBezTo>
                    <a:pt x="2786278" y="2356282"/>
                    <a:pt x="2785937" y="2367059"/>
                    <a:pt x="2785255" y="2375518"/>
                  </a:cubicBezTo>
                  <a:cubicBezTo>
                    <a:pt x="2784573" y="2383976"/>
                    <a:pt x="2782731" y="2390934"/>
                    <a:pt x="2779730" y="2396391"/>
                  </a:cubicBezTo>
                  <a:cubicBezTo>
                    <a:pt x="2776728" y="2401848"/>
                    <a:pt x="2772294" y="2406214"/>
                    <a:pt x="2766428" y="2409488"/>
                  </a:cubicBezTo>
                  <a:cubicBezTo>
                    <a:pt x="2760562" y="2412762"/>
                    <a:pt x="2752581" y="2415764"/>
                    <a:pt x="2742485" y="2418492"/>
                  </a:cubicBezTo>
                  <a:lnTo>
                    <a:pt x="2742485" y="2445504"/>
                  </a:lnTo>
                  <a:lnTo>
                    <a:pt x="2897192" y="2445504"/>
                  </a:lnTo>
                  <a:lnTo>
                    <a:pt x="2897192" y="2418492"/>
                  </a:lnTo>
                  <a:cubicBezTo>
                    <a:pt x="2883004" y="2414945"/>
                    <a:pt x="2873045" y="2410579"/>
                    <a:pt x="2867315" y="2405395"/>
                  </a:cubicBezTo>
                  <a:cubicBezTo>
                    <a:pt x="2861585" y="2400211"/>
                    <a:pt x="2857765" y="2393663"/>
                    <a:pt x="2855855" y="2385750"/>
                  </a:cubicBezTo>
                  <a:cubicBezTo>
                    <a:pt x="2853945" y="2377837"/>
                    <a:pt x="2852990" y="2363785"/>
                    <a:pt x="2852990" y="2343594"/>
                  </a:cubicBezTo>
                  <a:lnTo>
                    <a:pt x="2852990" y="2155327"/>
                  </a:lnTo>
                  <a:cubicBezTo>
                    <a:pt x="2852990" y="2093935"/>
                    <a:pt x="2851626" y="2040729"/>
                    <a:pt x="2848898" y="1995708"/>
                  </a:cubicBezTo>
                  <a:lnTo>
                    <a:pt x="2856265" y="1995708"/>
                  </a:lnTo>
                  <a:cubicBezTo>
                    <a:pt x="2861449" y="2014262"/>
                    <a:pt x="2867451" y="2032953"/>
                    <a:pt x="2874273" y="2051779"/>
                  </a:cubicBezTo>
                  <a:lnTo>
                    <a:pt x="2989689" y="2383703"/>
                  </a:lnTo>
                  <a:lnTo>
                    <a:pt x="3061722" y="2383703"/>
                  </a:lnTo>
                  <a:lnTo>
                    <a:pt x="3171408" y="2088205"/>
                  </a:lnTo>
                  <a:cubicBezTo>
                    <a:pt x="3181504" y="2061193"/>
                    <a:pt x="3188393" y="2042434"/>
                    <a:pt x="3192077" y="2031929"/>
                  </a:cubicBezTo>
                  <a:cubicBezTo>
                    <a:pt x="3195760" y="2021425"/>
                    <a:pt x="3199239" y="2010715"/>
                    <a:pt x="3202513" y="1999801"/>
                  </a:cubicBezTo>
                  <a:lnTo>
                    <a:pt x="3211108" y="1999801"/>
                  </a:lnTo>
                  <a:cubicBezTo>
                    <a:pt x="3210289" y="2012352"/>
                    <a:pt x="3209471" y="2033635"/>
                    <a:pt x="3208652" y="2063648"/>
                  </a:cubicBezTo>
                  <a:cubicBezTo>
                    <a:pt x="3207834" y="2093662"/>
                    <a:pt x="3207425" y="2119719"/>
                    <a:pt x="3207425" y="2141820"/>
                  </a:cubicBezTo>
                  <a:lnTo>
                    <a:pt x="3207425" y="2342366"/>
                  </a:lnTo>
                  <a:cubicBezTo>
                    <a:pt x="3207425" y="2360920"/>
                    <a:pt x="3206811" y="2374222"/>
                    <a:pt x="3205583" y="2382271"/>
                  </a:cubicBezTo>
                  <a:cubicBezTo>
                    <a:pt x="3204355" y="2390320"/>
                    <a:pt x="3202445" y="2396323"/>
                    <a:pt x="3199853" y="2400279"/>
                  </a:cubicBezTo>
                  <a:cubicBezTo>
                    <a:pt x="3197261" y="2404236"/>
                    <a:pt x="3193645" y="2407441"/>
                    <a:pt x="3189007" y="2409897"/>
                  </a:cubicBezTo>
                  <a:cubicBezTo>
                    <a:pt x="3184369" y="2412353"/>
                    <a:pt x="3176046" y="2415218"/>
                    <a:pt x="3164041" y="2418492"/>
                  </a:cubicBezTo>
                  <a:lnTo>
                    <a:pt x="3164041" y="2445504"/>
                  </a:lnTo>
                  <a:lnTo>
                    <a:pt x="3374000" y="2445504"/>
                  </a:lnTo>
                  <a:lnTo>
                    <a:pt x="3374000" y="2418492"/>
                  </a:lnTo>
                  <a:cubicBezTo>
                    <a:pt x="3358448" y="2414399"/>
                    <a:pt x="3348148" y="2409829"/>
                    <a:pt x="3343100" y="2404781"/>
                  </a:cubicBezTo>
                  <a:cubicBezTo>
                    <a:pt x="3338052" y="2399733"/>
                    <a:pt x="3334710" y="2392366"/>
                    <a:pt x="3333073" y="2382680"/>
                  </a:cubicBezTo>
                  <a:cubicBezTo>
                    <a:pt x="3331436" y="2372994"/>
                    <a:pt x="3330617" y="2359829"/>
                    <a:pt x="3330617" y="2343185"/>
                  </a:cubicBezTo>
                  <a:lnTo>
                    <a:pt x="3330617" y="1989160"/>
                  </a:lnTo>
                  <a:cubicBezTo>
                    <a:pt x="3330617" y="1968696"/>
                    <a:pt x="3331640" y="1954440"/>
                    <a:pt x="3333687" y="1946390"/>
                  </a:cubicBezTo>
                  <a:cubicBezTo>
                    <a:pt x="3335733" y="1938341"/>
                    <a:pt x="3339348" y="1931929"/>
                    <a:pt x="3344532" y="1927154"/>
                  </a:cubicBezTo>
                  <a:cubicBezTo>
                    <a:pt x="3349717" y="1922380"/>
                    <a:pt x="3359539" y="1917946"/>
                    <a:pt x="3374000" y="1913853"/>
                  </a:cubicBezTo>
                  <a:lnTo>
                    <a:pt x="3374000" y="1886841"/>
                  </a:lnTo>
                  <a:lnTo>
                    <a:pt x="3182049" y="1886841"/>
                  </a:lnTo>
                  <a:lnTo>
                    <a:pt x="3059266" y="2222857"/>
                  </a:lnTo>
                  <a:lnTo>
                    <a:pt x="2945896" y="1886841"/>
                  </a:lnTo>
                  <a:close/>
                  <a:moveTo>
                    <a:pt x="2037636" y="1886841"/>
                  </a:moveTo>
                  <a:lnTo>
                    <a:pt x="2037636" y="1913853"/>
                  </a:lnTo>
                  <a:cubicBezTo>
                    <a:pt x="2052915" y="1918219"/>
                    <a:pt x="2063147" y="1922857"/>
                    <a:pt x="2068331" y="1927768"/>
                  </a:cubicBezTo>
                  <a:cubicBezTo>
                    <a:pt x="2073516" y="1932680"/>
                    <a:pt x="2076994" y="1938955"/>
                    <a:pt x="2078768" y="1946595"/>
                  </a:cubicBezTo>
                  <a:cubicBezTo>
                    <a:pt x="2080541" y="1954235"/>
                    <a:pt x="2081428" y="1968423"/>
                    <a:pt x="2081428" y="1989160"/>
                  </a:cubicBezTo>
                  <a:lnTo>
                    <a:pt x="2081428" y="2343185"/>
                  </a:lnTo>
                  <a:cubicBezTo>
                    <a:pt x="2081428" y="2356282"/>
                    <a:pt x="2081087" y="2367059"/>
                    <a:pt x="2080405" y="2375518"/>
                  </a:cubicBezTo>
                  <a:cubicBezTo>
                    <a:pt x="2079723" y="2383976"/>
                    <a:pt x="2077881" y="2390934"/>
                    <a:pt x="2074880" y="2396391"/>
                  </a:cubicBezTo>
                  <a:cubicBezTo>
                    <a:pt x="2071878" y="2401848"/>
                    <a:pt x="2067445" y="2406214"/>
                    <a:pt x="2061579" y="2409488"/>
                  </a:cubicBezTo>
                  <a:cubicBezTo>
                    <a:pt x="2055712" y="2412762"/>
                    <a:pt x="2047731" y="2415764"/>
                    <a:pt x="2037636" y="2418492"/>
                  </a:cubicBezTo>
                  <a:lnTo>
                    <a:pt x="2037636" y="2445504"/>
                  </a:lnTo>
                  <a:lnTo>
                    <a:pt x="2192342" y="2445504"/>
                  </a:lnTo>
                  <a:lnTo>
                    <a:pt x="2192342" y="2418492"/>
                  </a:lnTo>
                  <a:cubicBezTo>
                    <a:pt x="2178154" y="2414945"/>
                    <a:pt x="2168195" y="2410579"/>
                    <a:pt x="2162465" y="2405395"/>
                  </a:cubicBezTo>
                  <a:cubicBezTo>
                    <a:pt x="2156735" y="2400211"/>
                    <a:pt x="2152915" y="2393663"/>
                    <a:pt x="2151005" y="2385750"/>
                  </a:cubicBezTo>
                  <a:cubicBezTo>
                    <a:pt x="2149096" y="2377837"/>
                    <a:pt x="2148140" y="2363785"/>
                    <a:pt x="2148140" y="2343594"/>
                  </a:cubicBezTo>
                  <a:lnTo>
                    <a:pt x="2148140" y="2155327"/>
                  </a:lnTo>
                  <a:cubicBezTo>
                    <a:pt x="2148140" y="2093935"/>
                    <a:pt x="2146776" y="2040729"/>
                    <a:pt x="2144048" y="1995708"/>
                  </a:cubicBezTo>
                  <a:lnTo>
                    <a:pt x="2151415" y="1995708"/>
                  </a:lnTo>
                  <a:cubicBezTo>
                    <a:pt x="2156599" y="2014262"/>
                    <a:pt x="2162602" y="2032953"/>
                    <a:pt x="2169423" y="2051779"/>
                  </a:cubicBezTo>
                  <a:lnTo>
                    <a:pt x="2284839" y="2383703"/>
                  </a:lnTo>
                  <a:lnTo>
                    <a:pt x="2356872" y="2383703"/>
                  </a:lnTo>
                  <a:lnTo>
                    <a:pt x="2466558" y="2088205"/>
                  </a:lnTo>
                  <a:cubicBezTo>
                    <a:pt x="2476654" y="2061193"/>
                    <a:pt x="2483543" y="2042434"/>
                    <a:pt x="2487227" y="2031929"/>
                  </a:cubicBezTo>
                  <a:cubicBezTo>
                    <a:pt x="2490910" y="2021425"/>
                    <a:pt x="2494389" y="2010715"/>
                    <a:pt x="2497663" y="1999801"/>
                  </a:cubicBezTo>
                  <a:lnTo>
                    <a:pt x="2506258" y="1999801"/>
                  </a:lnTo>
                  <a:cubicBezTo>
                    <a:pt x="2505439" y="2012352"/>
                    <a:pt x="2504621" y="2033635"/>
                    <a:pt x="2503802" y="2063648"/>
                  </a:cubicBezTo>
                  <a:cubicBezTo>
                    <a:pt x="2502984" y="2093662"/>
                    <a:pt x="2502575" y="2119719"/>
                    <a:pt x="2502575" y="2141820"/>
                  </a:cubicBezTo>
                  <a:lnTo>
                    <a:pt x="2502575" y="2342366"/>
                  </a:lnTo>
                  <a:cubicBezTo>
                    <a:pt x="2502575" y="2360920"/>
                    <a:pt x="2501961" y="2374222"/>
                    <a:pt x="2500733" y="2382271"/>
                  </a:cubicBezTo>
                  <a:cubicBezTo>
                    <a:pt x="2499505" y="2390320"/>
                    <a:pt x="2497595" y="2396323"/>
                    <a:pt x="2495003" y="2400279"/>
                  </a:cubicBezTo>
                  <a:cubicBezTo>
                    <a:pt x="2492411" y="2404236"/>
                    <a:pt x="2488795" y="2407441"/>
                    <a:pt x="2484157" y="2409897"/>
                  </a:cubicBezTo>
                  <a:cubicBezTo>
                    <a:pt x="2479519" y="2412353"/>
                    <a:pt x="2471197" y="2415218"/>
                    <a:pt x="2459191" y="2418492"/>
                  </a:cubicBezTo>
                  <a:lnTo>
                    <a:pt x="2459191" y="2445504"/>
                  </a:lnTo>
                  <a:lnTo>
                    <a:pt x="2669151" y="2445504"/>
                  </a:lnTo>
                  <a:lnTo>
                    <a:pt x="2669151" y="2418492"/>
                  </a:lnTo>
                  <a:cubicBezTo>
                    <a:pt x="2653598" y="2414399"/>
                    <a:pt x="2643298" y="2409829"/>
                    <a:pt x="2638250" y="2404781"/>
                  </a:cubicBezTo>
                  <a:cubicBezTo>
                    <a:pt x="2633203" y="2399733"/>
                    <a:pt x="2629860" y="2392366"/>
                    <a:pt x="2628223" y="2382680"/>
                  </a:cubicBezTo>
                  <a:cubicBezTo>
                    <a:pt x="2626586" y="2372994"/>
                    <a:pt x="2625767" y="2359829"/>
                    <a:pt x="2625767" y="2343185"/>
                  </a:cubicBezTo>
                  <a:lnTo>
                    <a:pt x="2625767" y="1989160"/>
                  </a:lnTo>
                  <a:cubicBezTo>
                    <a:pt x="2625767" y="1968696"/>
                    <a:pt x="2626790" y="1954440"/>
                    <a:pt x="2628837" y="1946390"/>
                  </a:cubicBezTo>
                  <a:cubicBezTo>
                    <a:pt x="2630883" y="1938341"/>
                    <a:pt x="2634498" y="1931929"/>
                    <a:pt x="2639682" y="1927154"/>
                  </a:cubicBezTo>
                  <a:cubicBezTo>
                    <a:pt x="2644867" y="1922380"/>
                    <a:pt x="2654690" y="1917946"/>
                    <a:pt x="2669151" y="1913853"/>
                  </a:cubicBezTo>
                  <a:lnTo>
                    <a:pt x="2669151" y="1886841"/>
                  </a:lnTo>
                  <a:lnTo>
                    <a:pt x="2477199" y="1886841"/>
                  </a:lnTo>
                  <a:lnTo>
                    <a:pt x="2354416" y="2222857"/>
                  </a:lnTo>
                  <a:lnTo>
                    <a:pt x="2241047" y="1886841"/>
                  </a:lnTo>
                  <a:close/>
                  <a:moveTo>
                    <a:pt x="1429263" y="1886841"/>
                  </a:moveTo>
                  <a:lnTo>
                    <a:pt x="1429263" y="1913853"/>
                  </a:lnTo>
                  <a:cubicBezTo>
                    <a:pt x="1439632" y="1916581"/>
                    <a:pt x="1447749" y="1919651"/>
                    <a:pt x="1453615" y="1923062"/>
                  </a:cubicBezTo>
                  <a:cubicBezTo>
                    <a:pt x="1459482" y="1926472"/>
                    <a:pt x="1463847" y="1930906"/>
                    <a:pt x="1466712" y="1936363"/>
                  </a:cubicBezTo>
                  <a:cubicBezTo>
                    <a:pt x="1469577" y="1941820"/>
                    <a:pt x="1471351" y="1948914"/>
                    <a:pt x="1472033" y="1957646"/>
                  </a:cubicBezTo>
                  <a:cubicBezTo>
                    <a:pt x="1472715" y="1966377"/>
                    <a:pt x="1473056" y="1977154"/>
                    <a:pt x="1473056" y="1989978"/>
                  </a:cubicBezTo>
                  <a:lnTo>
                    <a:pt x="1473056" y="2342776"/>
                  </a:lnTo>
                  <a:cubicBezTo>
                    <a:pt x="1473056" y="2355872"/>
                    <a:pt x="1472647" y="2366718"/>
                    <a:pt x="1471828" y="2375313"/>
                  </a:cubicBezTo>
                  <a:cubicBezTo>
                    <a:pt x="1471010" y="2383908"/>
                    <a:pt x="1469168" y="2391002"/>
                    <a:pt x="1466303" y="2396596"/>
                  </a:cubicBezTo>
                  <a:cubicBezTo>
                    <a:pt x="1463438" y="2402189"/>
                    <a:pt x="1459073" y="2406555"/>
                    <a:pt x="1453206" y="2409692"/>
                  </a:cubicBezTo>
                  <a:cubicBezTo>
                    <a:pt x="1447340" y="2412830"/>
                    <a:pt x="1439359" y="2415764"/>
                    <a:pt x="1429263" y="2418492"/>
                  </a:cubicBezTo>
                  <a:lnTo>
                    <a:pt x="1429263" y="2445504"/>
                  </a:lnTo>
                  <a:lnTo>
                    <a:pt x="1644134" y="2445504"/>
                  </a:lnTo>
                  <a:lnTo>
                    <a:pt x="1644134" y="2418492"/>
                  </a:lnTo>
                  <a:cubicBezTo>
                    <a:pt x="1636221" y="2416582"/>
                    <a:pt x="1629536" y="2414331"/>
                    <a:pt x="1624080" y="2411739"/>
                  </a:cubicBezTo>
                  <a:cubicBezTo>
                    <a:pt x="1618623" y="2409147"/>
                    <a:pt x="1614325" y="2406077"/>
                    <a:pt x="1611187" y="2402530"/>
                  </a:cubicBezTo>
                  <a:cubicBezTo>
                    <a:pt x="1608050" y="2398983"/>
                    <a:pt x="1605662" y="2394617"/>
                    <a:pt x="1604025" y="2389433"/>
                  </a:cubicBezTo>
                  <a:cubicBezTo>
                    <a:pt x="1602388" y="2384249"/>
                    <a:pt x="1601296" y="2377564"/>
                    <a:pt x="1600751" y="2369379"/>
                  </a:cubicBezTo>
                  <a:cubicBezTo>
                    <a:pt x="1600205" y="2361193"/>
                    <a:pt x="1599932" y="2352325"/>
                    <a:pt x="1599932" y="2342776"/>
                  </a:cubicBezTo>
                  <a:lnTo>
                    <a:pt x="1599932" y="2178655"/>
                  </a:lnTo>
                  <a:lnTo>
                    <a:pt x="1784926" y="2178655"/>
                  </a:lnTo>
                  <a:lnTo>
                    <a:pt x="1784926" y="2342776"/>
                  </a:lnTo>
                  <a:cubicBezTo>
                    <a:pt x="1784926" y="2365968"/>
                    <a:pt x="1783971" y="2381316"/>
                    <a:pt x="1782061" y="2388819"/>
                  </a:cubicBezTo>
                  <a:cubicBezTo>
                    <a:pt x="1780151" y="2396323"/>
                    <a:pt x="1776876" y="2402121"/>
                    <a:pt x="1772238" y="2406214"/>
                  </a:cubicBezTo>
                  <a:cubicBezTo>
                    <a:pt x="1767599" y="2410306"/>
                    <a:pt x="1757367" y="2414399"/>
                    <a:pt x="1741542" y="2418492"/>
                  </a:cubicBezTo>
                  <a:lnTo>
                    <a:pt x="1741542" y="2445504"/>
                  </a:lnTo>
                  <a:lnTo>
                    <a:pt x="1955185" y="2445504"/>
                  </a:lnTo>
                  <a:lnTo>
                    <a:pt x="1955185" y="2418492"/>
                  </a:lnTo>
                  <a:cubicBezTo>
                    <a:pt x="1940724" y="2414945"/>
                    <a:pt x="1930764" y="2410579"/>
                    <a:pt x="1925308" y="2405395"/>
                  </a:cubicBezTo>
                  <a:cubicBezTo>
                    <a:pt x="1919851" y="2400211"/>
                    <a:pt x="1916235" y="2393731"/>
                    <a:pt x="1914462" y="2385954"/>
                  </a:cubicBezTo>
                  <a:cubicBezTo>
                    <a:pt x="1912688" y="2378178"/>
                    <a:pt x="1911802" y="2363785"/>
                    <a:pt x="1911802" y="2342776"/>
                  </a:cubicBezTo>
                  <a:lnTo>
                    <a:pt x="1911802" y="1990388"/>
                  </a:lnTo>
                  <a:cubicBezTo>
                    <a:pt x="1911802" y="1975654"/>
                    <a:pt x="1912143" y="1964740"/>
                    <a:pt x="1912825" y="1957646"/>
                  </a:cubicBezTo>
                  <a:cubicBezTo>
                    <a:pt x="1913507" y="1950551"/>
                    <a:pt x="1915008" y="1944139"/>
                    <a:pt x="1917327" y="1938410"/>
                  </a:cubicBezTo>
                  <a:cubicBezTo>
                    <a:pt x="1919646" y="1932680"/>
                    <a:pt x="1923534" y="1927973"/>
                    <a:pt x="1928991" y="1924289"/>
                  </a:cubicBezTo>
                  <a:cubicBezTo>
                    <a:pt x="1934448" y="1920606"/>
                    <a:pt x="1943179" y="1917127"/>
                    <a:pt x="1955185" y="1913853"/>
                  </a:cubicBezTo>
                  <a:lnTo>
                    <a:pt x="1955185" y="1886841"/>
                  </a:lnTo>
                  <a:lnTo>
                    <a:pt x="1741542" y="1886841"/>
                  </a:lnTo>
                  <a:lnTo>
                    <a:pt x="1741542" y="1913853"/>
                  </a:lnTo>
                  <a:cubicBezTo>
                    <a:pt x="1756276" y="1917946"/>
                    <a:pt x="1766303" y="1922516"/>
                    <a:pt x="1771624" y="1927564"/>
                  </a:cubicBezTo>
                  <a:cubicBezTo>
                    <a:pt x="1776945" y="1932611"/>
                    <a:pt x="1780492" y="1939160"/>
                    <a:pt x="1782265" y="1947209"/>
                  </a:cubicBezTo>
                  <a:cubicBezTo>
                    <a:pt x="1784039" y="1955258"/>
                    <a:pt x="1784926" y="1969651"/>
                    <a:pt x="1784926" y="1990388"/>
                  </a:cubicBezTo>
                  <a:lnTo>
                    <a:pt x="1784926" y="2127087"/>
                  </a:lnTo>
                  <a:lnTo>
                    <a:pt x="1599932" y="2127087"/>
                  </a:lnTo>
                  <a:lnTo>
                    <a:pt x="1599932" y="1990388"/>
                  </a:lnTo>
                  <a:cubicBezTo>
                    <a:pt x="1599932" y="1969378"/>
                    <a:pt x="1601024" y="1954849"/>
                    <a:pt x="1603206" y="1946800"/>
                  </a:cubicBezTo>
                  <a:cubicBezTo>
                    <a:pt x="1605389" y="1938751"/>
                    <a:pt x="1609141" y="1932270"/>
                    <a:pt x="1614461" y="1927359"/>
                  </a:cubicBezTo>
                  <a:cubicBezTo>
                    <a:pt x="1619782" y="1922448"/>
                    <a:pt x="1629673" y="1917946"/>
                    <a:pt x="1644134" y="1913853"/>
                  </a:cubicBezTo>
                  <a:lnTo>
                    <a:pt x="1644134" y="1886841"/>
                  </a:lnTo>
                  <a:close/>
                  <a:moveTo>
                    <a:pt x="1081973" y="1883976"/>
                  </a:moveTo>
                  <a:lnTo>
                    <a:pt x="911714" y="2339092"/>
                  </a:lnTo>
                  <a:cubicBezTo>
                    <a:pt x="892887" y="2390661"/>
                    <a:pt x="870240" y="2417128"/>
                    <a:pt x="843774" y="2418492"/>
                  </a:cubicBezTo>
                  <a:lnTo>
                    <a:pt x="843774" y="2445504"/>
                  </a:lnTo>
                  <a:lnTo>
                    <a:pt x="1018126" y="2445504"/>
                  </a:lnTo>
                  <a:lnTo>
                    <a:pt x="1018126" y="2418492"/>
                  </a:lnTo>
                  <a:cubicBezTo>
                    <a:pt x="990295" y="2416855"/>
                    <a:pt x="976379" y="2402666"/>
                    <a:pt x="976379" y="2375927"/>
                  </a:cubicBezTo>
                  <a:cubicBezTo>
                    <a:pt x="976379" y="2356555"/>
                    <a:pt x="980472" y="2334999"/>
                    <a:pt x="988658" y="2311261"/>
                  </a:cubicBezTo>
                  <a:lnTo>
                    <a:pt x="1100390" y="1993662"/>
                  </a:lnTo>
                  <a:lnTo>
                    <a:pt x="1188385" y="2312080"/>
                  </a:lnTo>
                  <a:cubicBezTo>
                    <a:pt x="1196843" y="2342639"/>
                    <a:pt x="1201073" y="2365286"/>
                    <a:pt x="1201073" y="2380020"/>
                  </a:cubicBezTo>
                  <a:cubicBezTo>
                    <a:pt x="1201073" y="2402394"/>
                    <a:pt x="1187021" y="2415218"/>
                    <a:pt x="1158917" y="2418492"/>
                  </a:cubicBezTo>
                  <a:lnTo>
                    <a:pt x="1158917" y="2445504"/>
                  </a:lnTo>
                  <a:lnTo>
                    <a:pt x="1385248" y="2445504"/>
                  </a:lnTo>
                  <a:lnTo>
                    <a:pt x="1385248" y="2418492"/>
                  </a:lnTo>
                  <a:cubicBezTo>
                    <a:pt x="1369149" y="2414945"/>
                    <a:pt x="1357417" y="2408396"/>
                    <a:pt x="1350050" y="2398847"/>
                  </a:cubicBezTo>
                  <a:cubicBezTo>
                    <a:pt x="1342683" y="2389297"/>
                    <a:pt x="1334907" y="2370470"/>
                    <a:pt x="1326721" y="2342366"/>
                  </a:cubicBezTo>
                  <a:lnTo>
                    <a:pt x="1191659" y="1883976"/>
                  </a:lnTo>
                  <a:close/>
                  <a:moveTo>
                    <a:pt x="295788" y="1883976"/>
                  </a:moveTo>
                  <a:lnTo>
                    <a:pt x="295788" y="1911397"/>
                  </a:lnTo>
                  <a:cubicBezTo>
                    <a:pt x="315434" y="1916581"/>
                    <a:pt x="327644" y="1923607"/>
                    <a:pt x="332419" y="1932475"/>
                  </a:cubicBezTo>
                  <a:cubicBezTo>
                    <a:pt x="337194" y="1941343"/>
                    <a:pt x="339581" y="1959828"/>
                    <a:pt x="339581" y="1987932"/>
                  </a:cubicBezTo>
                  <a:lnTo>
                    <a:pt x="339581" y="2342366"/>
                  </a:lnTo>
                  <a:cubicBezTo>
                    <a:pt x="339581" y="2370470"/>
                    <a:pt x="337057" y="2389024"/>
                    <a:pt x="332009" y="2398028"/>
                  </a:cubicBezTo>
                  <a:cubicBezTo>
                    <a:pt x="326962" y="2407032"/>
                    <a:pt x="314888" y="2413853"/>
                    <a:pt x="295788" y="2418492"/>
                  </a:cubicBezTo>
                  <a:lnTo>
                    <a:pt x="295788" y="2445504"/>
                  </a:lnTo>
                  <a:lnTo>
                    <a:pt x="510659" y="2445504"/>
                  </a:lnTo>
                  <a:lnTo>
                    <a:pt x="510659" y="2418492"/>
                  </a:lnTo>
                  <a:cubicBezTo>
                    <a:pt x="491287" y="2413853"/>
                    <a:pt x="479008" y="2406828"/>
                    <a:pt x="473824" y="2397414"/>
                  </a:cubicBezTo>
                  <a:cubicBezTo>
                    <a:pt x="468640" y="2388001"/>
                    <a:pt x="466048" y="2369651"/>
                    <a:pt x="466048" y="2342366"/>
                  </a:cubicBezTo>
                  <a:lnTo>
                    <a:pt x="466048" y="1936772"/>
                  </a:lnTo>
                  <a:lnTo>
                    <a:pt x="634670" y="1936772"/>
                  </a:lnTo>
                  <a:lnTo>
                    <a:pt x="634670" y="2342366"/>
                  </a:lnTo>
                  <a:cubicBezTo>
                    <a:pt x="634670" y="2372107"/>
                    <a:pt x="632283" y="2391070"/>
                    <a:pt x="627508" y="2399256"/>
                  </a:cubicBezTo>
                  <a:cubicBezTo>
                    <a:pt x="622733" y="2407441"/>
                    <a:pt x="610523" y="2413853"/>
                    <a:pt x="590877" y="2418492"/>
                  </a:cubicBezTo>
                  <a:lnTo>
                    <a:pt x="590877" y="2445504"/>
                  </a:lnTo>
                  <a:lnTo>
                    <a:pt x="804520" y="2445504"/>
                  </a:lnTo>
                  <a:lnTo>
                    <a:pt x="804520" y="2418492"/>
                  </a:lnTo>
                  <a:cubicBezTo>
                    <a:pt x="785420" y="2413853"/>
                    <a:pt x="773552" y="2407032"/>
                    <a:pt x="768913" y="2398028"/>
                  </a:cubicBezTo>
                  <a:cubicBezTo>
                    <a:pt x="764275" y="2389024"/>
                    <a:pt x="761955" y="2370470"/>
                    <a:pt x="761955" y="2342366"/>
                  </a:cubicBezTo>
                  <a:lnTo>
                    <a:pt x="761955" y="1987932"/>
                  </a:lnTo>
                  <a:cubicBezTo>
                    <a:pt x="761955" y="1959828"/>
                    <a:pt x="764343" y="1941343"/>
                    <a:pt x="769118" y="1932475"/>
                  </a:cubicBezTo>
                  <a:cubicBezTo>
                    <a:pt x="773893" y="1923607"/>
                    <a:pt x="785693" y="1916581"/>
                    <a:pt x="804520" y="1911397"/>
                  </a:cubicBezTo>
                  <a:lnTo>
                    <a:pt x="804520" y="1883976"/>
                  </a:lnTo>
                  <a:close/>
                  <a:moveTo>
                    <a:pt x="3514866" y="1880701"/>
                  </a:moveTo>
                  <a:cubicBezTo>
                    <a:pt x="3474757" y="1880701"/>
                    <a:pt x="3437649" y="1899665"/>
                    <a:pt x="3403543" y="1937591"/>
                  </a:cubicBezTo>
                  <a:lnTo>
                    <a:pt x="3423597" y="1964194"/>
                  </a:lnTo>
                  <a:cubicBezTo>
                    <a:pt x="3432056" y="1954371"/>
                    <a:pt x="3444607" y="1949460"/>
                    <a:pt x="3461251" y="1949460"/>
                  </a:cubicBezTo>
                  <a:cubicBezTo>
                    <a:pt x="3477349" y="1949460"/>
                    <a:pt x="3493925" y="1958601"/>
                    <a:pt x="3510978" y="1976882"/>
                  </a:cubicBezTo>
                  <a:cubicBezTo>
                    <a:pt x="3528031" y="1995163"/>
                    <a:pt x="3551087" y="2041275"/>
                    <a:pt x="3580146" y="2115218"/>
                  </a:cubicBezTo>
                  <a:cubicBezTo>
                    <a:pt x="3609205" y="2189160"/>
                    <a:pt x="3623734" y="2246186"/>
                    <a:pt x="3623734" y="2286295"/>
                  </a:cubicBezTo>
                  <a:lnTo>
                    <a:pt x="3623734" y="2360784"/>
                  </a:lnTo>
                  <a:cubicBezTo>
                    <a:pt x="3623734" y="2381520"/>
                    <a:pt x="3620664" y="2395095"/>
                    <a:pt x="3614525" y="2401507"/>
                  </a:cubicBezTo>
                  <a:cubicBezTo>
                    <a:pt x="3608386" y="2407919"/>
                    <a:pt x="3593038" y="2413581"/>
                    <a:pt x="3568482" y="2418492"/>
                  </a:cubicBezTo>
                  <a:lnTo>
                    <a:pt x="3568482" y="2445504"/>
                  </a:lnTo>
                  <a:lnTo>
                    <a:pt x="3806681" y="2445504"/>
                  </a:lnTo>
                  <a:lnTo>
                    <a:pt x="3806681" y="2418492"/>
                  </a:lnTo>
                  <a:cubicBezTo>
                    <a:pt x="3782124" y="2413581"/>
                    <a:pt x="3766776" y="2407987"/>
                    <a:pt x="3760637" y="2401712"/>
                  </a:cubicBezTo>
                  <a:cubicBezTo>
                    <a:pt x="3754498" y="2395436"/>
                    <a:pt x="3751429" y="2381794"/>
                    <a:pt x="3751429" y="2360784"/>
                  </a:cubicBezTo>
                  <a:lnTo>
                    <a:pt x="3751429" y="2277700"/>
                  </a:lnTo>
                  <a:cubicBezTo>
                    <a:pt x="3751429" y="2227223"/>
                    <a:pt x="3764935" y="2163376"/>
                    <a:pt x="3791947" y="2086159"/>
                  </a:cubicBezTo>
                  <a:cubicBezTo>
                    <a:pt x="3818959" y="2008942"/>
                    <a:pt x="3847063" y="1970333"/>
                    <a:pt x="3876258" y="1970333"/>
                  </a:cubicBezTo>
                  <a:cubicBezTo>
                    <a:pt x="3888536" y="1970333"/>
                    <a:pt x="3896040" y="1978109"/>
                    <a:pt x="3898768" y="1993662"/>
                  </a:cubicBezTo>
                  <a:lnTo>
                    <a:pt x="3947472" y="1993662"/>
                  </a:lnTo>
                  <a:lnTo>
                    <a:pt x="3947472" y="1892161"/>
                  </a:lnTo>
                  <a:cubicBezTo>
                    <a:pt x="3937650" y="1884521"/>
                    <a:pt x="3921142" y="1880701"/>
                    <a:pt x="3897950" y="1880701"/>
                  </a:cubicBezTo>
                  <a:cubicBezTo>
                    <a:pt x="3862479" y="1880701"/>
                    <a:pt x="3830760" y="1899392"/>
                    <a:pt x="3802793" y="1936772"/>
                  </a:cubicBezTo>
                  <a:cubicBezTo>
                    <a:pt x="3774826" y="1974153"/>
                    <a:pt x="3746245" y="2047004"/>
                    <a:pt x="3717049" y="2155327"/>
                  </a:cubicBezTo>
                  <a:lnTo>
                    <a:pt x="3714184" y="2155327"/>
                  </a:lnTo>
                  <a:cubicBezTo>
                    <a:pt x="3698632" y="2092571"/>
                    <a:pt x="3678236" y="2037250"/>
                    <a:pt x="3652997" y="1989365"/>
                  </a:cubicBezTo>
                  <a:cubicBezTo>
                    <a:pt x="3627759" y="1941479"/>
                    <a:pt x="3606067" y="1911397"/>
                    <a:pt x="3587922" y="1899119"/>
                  </a:cubicBezTo>
                  <a:cubicBezTo>
                    <a:pt x="3569778" y="1886841"/>
                    <a:pt x="3545426" y="1880701"/>
                    <a:pt x="3514866" y="1880701"/>
                  </a:cubicBezTo>
                  <a:close/>
                  <a:moveTo>
                    <a:pt x="0" y="0"/>
                  </a:moveTo>
                  <a:lnTo>
                    <a:pt x="6157784" y="0"/>
                  </a:lnTo>
                  <a:lnTo>
                    <a:pt x="6157784" y="6857999"/>
                  </a:lnTo>
                  <a:lnTo>
                    <a:pt x="0" y="6857999"/>
                  </a:lnTo>
                  <a:close/>
                </a:path>
              </a:pathLst>
            </a:cu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l-GR" sz="6600" b="1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Cambria"/>
                <a:ea typeface="Batang"/>
                <a:cs typeface="Calibri"/>
              </a:endParaRPr>
            </a:p>
          </p:txBody>
        </p:sp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A1EC46E6-E6A2-CA46-3436-184EEEB16C1E}"/>
                </a:ext>
              </a:extLst>
            </p:cNvPr>
            <p:cNvSpPr txBox="1"/>
            <p:nvPr/>
          </p:nvSpPr>
          <p:spPr>
            <a:xfrm>
              <a:off x="33465" y="4157533"/>
              <a:ext cx="6011047" cy="1631216"/>
            </a:xfrm>
            <a:prstGeom prst="rect">
              <a:avLst/>
            </a:prstGeom>
            <a:noFill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/>
            <a:p>
              <a:pPr algn="ctr"/>
              <a:r>
                <a:rPr lang="el-GR" sz="2000">
                  <a:solidFill>
                    <a:schemeClr val="bg1"/>
                  </a:solidFill>
                  <a:latin typeface="Times New Roman"/>
                  <a:ea typeface="Cambria"/>
                  <a:cs typeface="Calibri"/>
                </a:rPr>
                <a:t>Ευφροσύνη Αναστασίου   </a:t>
              </a:r>
              <a:endParaRPr lang="el-GR" sz="2000">
                <a:solidFill>
                  <a:schemeClr val="bg1"/>
                </a:solidFill>
                <a:latin typeface="Times New Roman"/>
                <a:ea typeface="Batang"/>
                <a:cs typeface="Times New Roman"/>
              </a:endParaRPr>
            </a:p>
            <a:p>
              <a:pPr algn="ctr"/>
              <a:r>
                <a:rPr lang="el-GR" sz="2000">
                  <a:solidFill>
                    <a:schemeClr val="bg1"/>
                  </a:solidFill>
                  <a:latin typeface="Times New Roman"/>
                  <a:ea typeface="Cambria"/>
                  <a:cs typeface="Calibri"/>
                </a:rPr>
                <a:t>Γεωργία </a:t>
              </a:r>
              <a:r>
                <a:rPr lang="el-GR" sz="2000" err="1">
                  <a:solidFill>
                    <a:schemeClr val="bg1"/>
                  </a:solidFill>
                  <a:latin typeface="Times New Roman"/>
                  <a:ea typeface="Cambria"/>
                  <a:cs typeface="Calibri"/>
                </a:rPr>
                <a:t>Καραχρόνη</a:t>
              </a:r>
              <a:endParaRPr lang="el-GR" sz="2000">
                <a:solidFill>
                  <a:schemeClr val="bg1"/>
                </a:solidFill>
                <a:latin typeface="Times New Roman"/>
                <a:ea typeface="Cambria"/>
                <a:cs typeface="Calibri"/>
              </a:endParaRPr>
            </a:p>
            <a:p>
              <a:pPr algn="ctr"/>
              <a:r>
                <a:rPr lang="el-GR" sz="2000">
                  <a:solidFill>
                    <a:schemeClr val="bg1"/>
                  </a:solidFill>
                  <a:latin typeface="Times New Roman"/>
                  <a:ea typeface="Cambria"/>
                  <a:cs typeface="Calibri"/>
                </a:rPr>
                <a:t>Γεώργιος Κ. </a:t>
              </a:r>
              <a:r>
                <a:rPr lang="el-GR" sz="2000" err="1">
                  <a:solidFill>
                    <a:schemeClr val="bg1"/>
                  </a:solidFill>
                  <a:latin typeface="Times New Roman"/>
                  <a:ea typeface="Cambria"/>
                  <a:cs typeface="Calibri"/>
                </a:rPr>
                <a:t>Κουσκουνάς</a:t>
              </a:r>
              <a:endParaRPr lang="el-GR" sz="2000">
                <a:solidFill>
                  <a:schemeClr val="bg1"/>
                </a:solidFill>
                <a:latin typeface="Times New Roman"/>
                <a:ea typeface="Cambria"/>
                <a:cs typeface="Calibri"/>
              </a:endParaRPr>
            </a:p>
            <a:p>
              <a:pPr algn="ctr"/>
              <a:r>
                <a:rPr lang="el-GR" sz="2000">
                  <a:solidFill>
                    <a:schemeClr val="bg1"/>
                  </a:solidFill>
                  <a:latin typeface="Times New Roman"/>
                  <a:ea typeface="Cambria"/>
                  <a:cs typeface="Calibri"/>
                </a:rPr>
                <a:t>Λεωνίδας </a:t>
              </a:r>
              <a:r>
                <a:rPr lang="el-GR" sz="2000" err="1">
                  <a:solidFill>
                    <a:schemeClr val="bg1"/>
                  </a:solidFill>
                  <a:latin typeface="Times New Roman"/>
                  <a:ea typeface="Cambria"/>
                  <a:cs typeface="Calibri"/>
                </a:rPr>
                <a:t>Πηρούνης</a:t>
              </a:r>
              <a:endParaRPr lang="el-GR" sz="2000">
                <a:solidFill>
                  <a:schemeClr val="bg1"/>
                </a:solidFill>
                <a:latin typeface="Times New Roman"/>
                <a:ea typeface="Cambria"/>
                <a:cs typeface="Calibri"/>
              </a:endParaRPr>
            </a:p>
            <a:p>
              <a:pPr algn="ctr"/>
              <a:endParaRPr lang="el-GR" sz="2000">
                <a:solidFill>
                  <a:schemeClr val="bg1"/>
                </a:solidFill>
                <a:latin typeface="Century Schoolbook"/>
                <a:ea typeface="Cambria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94376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Εικόνα 7" descr="Εικόνα που περιέχει εξωτερικός χώρος/ύπαιθρος, δέντρο, νερό, τοπίο&#10;&#10;Περιγραφή που δημιουργήθηκε αυτόματα">
            <a:extLst>
              <a:ext uri="{FF2B5EF4-FFF2-40B4-BE49-F238E27FC236}">
                <a16:creationId xmlns:a16="http://schemas.microsoft.com/office/drawing/2014/main" id="{748326D4-47EA-319F-04AD-C03C828953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26" y="15275"/>
            <a:ext cx="12183150" cy="6880825"/>
          </a:xfrm>
          <a:prstGeom prst="rect">
            <a:avLst/>
          </a:prstGeom>
        </p:spPr>
      </p:pic>
      <p:sp>
        <p:nvSpPr>
          <p:cNvPr id="6" name="Ελεύθερη σχεδίαση: Σχήμα 5">
            <a:extLst>
              <a:ext uri="{FF2B5EF4-FFF2-40B4-BE49-F238E27FC236}">
                <a16:creationId xmlns:a16="http://schemas.microsoft.com/office/drawing/2014/main" id="{D4692F5A-9998-1CE6-A00A-FE0137862EFF}"/>
              </a:ext>
            </a:extLst>
          </p:cNvPr>
          <p:cNvSpPr/>
          <p:nvPr/>
        </p:nvSpPr>
        <p:spPr>
          <a:xfrm>
            <a:off x="-10126" y="15275"/>
            <a:ext cx="12191999" cy="6896100"/>
          </a:xfrm>
          <a:custGeom>
            <a:avLst/>
            <a:gdLst>
              <a:gd name="connsiteX0" fmla="*/ 0 w 12191999"/>
              <a:gd name="connsiteY0" fmla="*/ 0 h 6896100"/>
              <a:gd name="connsiteX1" fmla="*/ 6923163 w 12191999"/>
              <a:gd name="connsiteY1" fmla="*/ 0 h 6896100"/>
              <a:gd name="connsiteX2" fmla="*/ 4632727 w 12191999"/>
              <a:gd name="connsiteY2" fmla="*/ 3967152 h 6896100"/>
              <a:gd name="connsiteX3" fmla="*/ 8038406 w 12191999"/>
              <a:gd name="connsiteY3" fmla="*/ 5933421 h 6896100"/>
              <a:gd name="connsiteX4" fmla="*/ 11464068 w 12191999"/>
              <a:gd name="connsiteY4" fmla="*/ 0 h 6896100"/>
              <a:gd name="connsiteX5" fmla="*/ 12191999 w 12191999"/>
              <a:gd name="connsiteY5" fmla="*/ 0 h 6896100"/>
              <a:gd name="connsiteX6" fmla="*/ 12191999 w 12191999"/>
              <a:gd name="connsiteY6" fmla="*/ 2649152 h 6896100"/>
              <a:gd name="connsiteX7" fmla="*/ 10712079 w 12191999"/>
              <a:gd name="connsiteY7" fmla="*/ 1794720 h 6896100"/>
              <a:gd name="connsiteX8" fmla="*/ 7766796 w 12191999"/>
              <a:gd name="connsiteY8" fmla="*/ 6896100 h 6896100"/>
              <a:gd name="connsiteX9" fmla="*/ 0 w 12191999"/>
              <a:gd name="connsiteY9" fmla="*/ 6896100 h 6896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1999" h="6896100">
                <a:moveTo>
                  <a:pt x="0" y="0"/>
                </a:moveTo>
                <a:lnTo>
                  <a:pt x="6923163" y="0"/>
                </a:lnTo>
                <a:lnTo>
                  <a:pt x="4632727" y="3967152"/>
                </a:lnTo>
                <a:lnTo>
                  <a:pt x="8038406" y="5933421"/>
                </a:lnTo>
                <a:lnTo>
                  <a:pt x="11464068" y="0"/>
                </a:lnTo>
                <a:lnTo>
                  <a:pt x="12191999" y="0"/>
                </a:lnTo>
                <a:lnTo>
                  <a:pt x="12191999" y="2649152"/>
                </a:lnTo>
                <a:lnTo>
                  <a:pt x="10712079" y="1794720"/>
                </a:lnTo>
                <a:lnTo>
                  <a:pt x="7766796" y="6896100"/>
                </a:lnTo>
                <a:lnTo>
                  <a:pt x="0" y="68961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l-GR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B71C76D-2122-F023-5993-C9EE08E5887A}"/>
              </a:ext>
            </a:extLst>
          </p:cNvPr>
          <p:cNvSpPr txBox="1"/>
          <p:nvPr/>
        </p:nvSpPr>
        <p:spPr>
          <a:xfrm>
            <a:off x="-673858" y="569497"/>
            <a:ext cx="57375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4400" b="1">
                <a:latin typeface="Bahnschrift SemiLight Condensed" panose="020B0502040204020203" pitchFamily="34" charset="0"/>
              </a:rPr>
              <a:t>Κακοκαιρία </a:t>
            </a:r>
            <a:r>
              <a:rPr lang="en-US" sz="4400" b="1">
                <a:latin typeface="Bahnschrift SemiLight Condensed" panose="020B0502040204020203" pitchFamily="34" charset="0"/>
              </a:rPr>
              <a:t>Daniel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CC0BCCE-5A7C-4E1A-AEBA-6EB6E7697DED}"/>
              </a:ext>
            </a:extLst>
          </p:cNvPr>
          <p:cNvSpPr txBox="1"/>
          <p:nvPr/>
        </p:nvSpPr>
        <p:spPr>
          <a:xfrm>
            <a:off x="291119" y="1709110"/>
            <a:ext cx="4542138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/>
              <a:t>   </a:t>
            </a:r>
            <a:r>
              <a:rPr lang="el-GR" sz="2200">
                <a:latin typeface="Times New Roman" panose="02020603050405020304" pitchFamily="18" charset="0"/>
                <a:cs typeface="Times New Roman" panose="02020603050405020304" pitchFamily="18" charset="0"/>
              </a:rPr>
              <a:t>Την πρώτη εβδομάδα  του Σεπτεμβρίου ο Θεσσαλικός κάμπος κλονίστηκε από την κακοκαιρία </a:t>
            </a:r>
            <a:r>
              <a:rPr lang="el-GR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Daniel</a:t>
            </a:r>
            <a:r>
              <a:rPr 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l-GR" sz="2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l-GR" sz="2200">
                <a:latin typeface="Times New Roman" panose="02020603050405020304" pitchFamily="18" charset="0"/>
                <a:cs typeface="Times New Roman" panose="02020603050405020304" pitchFamily="18" charset="0"/>
              </a:rPr>
              <a:t>Θέλοντας να αποτρέψουμε το υλικό και κυρίως το ανθρώπινο κόστος από μία ανάλογη φυσική καταστροφή, προσπαθούμε να υπολογίσουμε κατά προσέγγιση τον </a:t>
            </a:r>
            <a:r>
              <a:rPr lang="el-GR" sz="2200" b="1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όγκο του νερού που προκάλεσε την πλημμύρα </a:t>
            </a:r>
            <a:r>
              <a:rPr lang="el-GR" sz="2200">
                <a:latin typeface="Times New Roman" panose="02020603050405020304" pitchFamily="18" charset="0"/>
                <a:cs typeface="Times New Roman" panose="02020603050405020304" pitchFamily="18" charset="0"/>
              </a:rPr>
              <a:t>ώστε να προβούμε σε αναζήτηση βέλτιστων τρόπων διαχείρισης και αντιμετώπισης μελλοντικών τέτοιων καταστάσεων</a:t>
            </a:r>
            <a:r>
              <a:rPr lang="el-GR"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2129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4.81481E-6 L 0.25 4.81481E-6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Εικόνα 29" descr="Εικόνα που περιέχει Αεροφωτογραφία, Γη, Πανοραμική άποψη, εναέριος&#10;&#10;Περιγραφή που δημιουργήθηκε αυτόματα">
            <a:extLst>
              <a:ext uri="{FF2B5EF4-FFF2-40B4-BE49-F238E27FC236}">
                <a16:creationId xmlns:a16="http://schemas.microsoft.com/office/drawing/2014/main" id="{95C5E9AC-7631-D41B-2ED1-9D266CE0D0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0"/>
            <a:ext cx="12192000" cy="6858000"/>
          </a:xfrm>
          <a:prstGeom prst="rect">
            <a:avLst/>
          </a:prstGeom>
        </p:spPr>
      </p:pic>
      <p:sp>
        <p:nvSpPr>
          <p:cNvPr id="28" name="Ελεύθερη σχεδίαση: Σχήμα 27">
            <a:extLst>
              <a:ext uri="{FF2B5EF4-FFF2-40B4-BE49-F238E27FC236}">
                <a16:creationId xmlns:a16="http://schemas.microsoft.com/office/drawing/2014/main" id="{73724553-84BF-1B64-9F16-11BDE3D921DA}"/>
              </a:ext>
            </a:extLst>
          </p:cNvPr>
          <p:cNvSpPr/>
          <p:nvPr/>
        </p:nvSpPr>
        <p:spPr>
          <a:xfrm>
            <a:off x="1" y="0"/>
            <a:ext cx="12191999" cy="6858000"/>
          </a:xfrm>
          <a:custGeom>
            <a:avLst/>
            <a:gdLst>
              <a:gd name="connsiteX0" fmla="*/ 3189438 w 12191999"/>
              <a:gd name="connsiteY0" fmla="*/ 0 h 6858000"/>
              <a:gd name="connsiteX1" fmla="*/ 3330069 w 12191999"/>
              <a:gd name="connsiteY1" fmla="*/ 0 h 6858000"/>
              <a:gd name="connsiteX2" fmla="*/ 1297322 w 12191999"/>
              <a:gd name="connsiteY2" fmla="*/ 3164621 h 6858000"/>
              <a:gd name="connsiteX3" fmla="*/ 4297401 w 12191999"/>
              <a:gd name="connsiteY3" fmla="*/ 5091677 h 6858000"/>
              <a:gd name="connsiteX4" fmla="*/ 7567963 w 12191999"/>
              <a:gd name="connsiteY4" fmla="*/ 0 h 6858000"/>
              <a:gd name="connsiteX5" fmla="*/ 12191999 w 12191999"/>
              <a:gd name="connsiteY5" fmla="*/ 0 h 6858000"/>
              <a:gd name="connsiteX6" fmla="*/ 12191999 w 12191999"/>
              <a:gd name="connsiteY6" fmla="*/ 6858000 h 6858000"/>
              <a:gd name="connsiteX7" fmla="*/ 3195105 w 12191999"/>
              <a:gd name="connsiteY7" fmla="*/ 6858000 h 6858000"/>
              <a:gd name="connsiteX8" fmla="*/ 4233933 w 12191999"/>
              <a:gd name="connsiteY8" fmla="*/ 5240733 h 6858000"/>
              <a:gd name="connsiteX9" fmla="*/ 1233854 w 12191999"/>
              <a:gd name="connsiteY9" fmla="*/ 3313678 h 6858000"/>
              <a:gd name="connsiteX10" fmla="*/ 0 w 12191999"/>
              <a:gd name="connsiteY10" fmla="*/ 5234566 h 6858000"/>
              <a:gd name="connsiteX11" fmla="*/ 0 w 12191999"/>
              <a:gd name="connsiteY11" fmla="*/ 4965382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1999" h="6858000">
                <a:moveTo>
                  <a:pt x="3189438" y="0"/>
                </a:moveTo>
                <a:lnTo>
                  <a:pt x="3330069" y="0"/>
                </a:lnTo>
                <a:lnTo>
                  <a:pt x="1297322" y="3164621"/>
                </a:lnTo>
                <a:lnTo>
                  <a:pt x="4297401" y="5091677"/>
                </a:lnTo>
                <a:lnTo>
                  <a:pt x="7567963" y="0"/>
                </a:lnTo>
                <a:lnTo>
                  <a:pt x="12191999" y="0"/>
                </a:lnTo>
                <a:lnTo>
                  <a:pt x="12191999" y="6858000"/>
                </a:lnTo>
                <a:lnTo>
                  <a:pt x="3195105" y="6858000"/>
                </a:lnTo>
                <a:lnTo>
                  <a:pt x="4233933" y="5240733"/>
                </a:lnTo>
                <a:lnTo>
                  <a:pt x="1233854" y="3313678"/>
                </a:lnTo>
                <a:lnTo>
                  <a:pt x="0" y="5234566"/>
                </a:lnTo>
                <a:lnTo>
                  <a:pt x="0" y="49653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graphicFrame>
        <p:nvGraphicFramePr>
          <p:cNvPr id="31" name="Table 8">
            <a:extLst>
              <a:ext uri="{FF2B5EF4-FFF2-40B4-BE49-F238E27FC236}">
                <a16:creationId xmlns:a16="http://schemas.microsoft.com/office/drawing/2014/main" id="{FAFF0405-C082-CE14-018B-146C341CA29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8246520"/>
              </p:ext>
            </p:extLst>
          </p:nvPr>
        </p:nvGraphicFramePr>
        <p:xfrm>
          <a:off x="7184627" y="2572365"/>
          <a:ext cx="3632774" cy="2262485"/>
        </p:xfrm>
        <a:graphic>
          <a:graphicData uri="http://schemas.openxmlformats.org/drawingml/2006/table">
            <a:tbl>
              <a:tblPr firstRow="1" firstCol="1">
                <a:tableStyleId>{5C22544A-7EE6-4342-B048-85BDC9FD1C3A}</a:tableStyleId>
              </a:tblPr>
              <a:tblGrid>
                <a:gridCol w="1749113">
                  <a:extLst>
                    <a:ext uri="{9D8B030D-6E8A-4147-A177-3AD203B41FA5}">
                      <a16:colId xmlns:a16="http://schemas.microsoft.com/office/drawing/2014/main" val="1930086811"/>
                    </a:ext>
                  </a:extLst>
                </a:gridCol>
                <a:gridCol w="1883661">
                  <a:extLst>
                    <a:ext uri="{9D8B030D-6E8A-4147-A177-3AD203B41FA5}">
                      <a16:colId xmlns:a16="http://schemas.microsoft.com/office/drawing/2014/main" val="2647216061"/>
                    </a:ext>
                  </a:extLst>
                </a:gridCol>
              </a:tblGrid>
              <a:tr h="575453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Περιοχή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Βροχόπτωση (</a:t>
                      </a:r>
                      <a:r>
                        <a:rPr lang="el-GR" sz="1600" kern="100" err="1">
                          <a:effectLst/>
                        </a:rPr>
                        <a:t>mm</a:t>
                      </a:r>
                      <a:r>
                        <a:rPr lang="el-GR" sz="1600" kern="100">
                          <a:effectLst/>
                        </a:rPr>
                        <a:t>)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57958920"/>
                  </a:ext>
                </a:extLst>
              </a:tr>
              <a:tr h="28117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Καλαμπάκα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165,8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028095885"/>
                  </a:ext>
                </a:extLst>
              </a:tr>
              <a:tr h="28117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Λάρισα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105,0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04117336"/>
                  </a:ext>
                </a:extLst>
              </a:tr>
              <a:tr h="28117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Καρδίτσα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118,4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4709252"/>
                  </a:ext>
                </a:extLst>
              </a:tr>
              <a:tr h="28117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Δομοκός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225,2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74847433"/>
                  </a:ext>
                </a:extLst>
              </a:tr>
              <a:tr h="28117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Βόλος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450,8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2355830"/>
                  </a:ext>
                </a:extLst>
              </a:tr>
              <a:tr h="281172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Ζαγορά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l-GR" sz="1600" kern="100">
                          <a:effectLst/>
                        </a:rPr>
                        <a:t>759,6</a:t>
                      </a:r>
                      <a:endParaRPr lang="en-US" sz="1100" kern="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41116285"/>
                  </a:ext>
                </a:extLst>
              </a:tr>
            </a:tbl>
          </a:graphicData>
        </a:graphic>
      </p:graphicFrame>
      <p:sp>
        <p:nvSpPr>
          <p:cNvPr id="32" name="TextBox 31">
            <a:extLst>
              <a:ext uri="{FF2B5EF4-FFF2-40B4-BE49-F238E27FC236}">
                <a16:creationId xmlns:a16="http://schemas.microsoft.com/office/drawing/2014/main" id="{8D8E947E-BA5A-FF65-67F9-1D2B2B957FBB}"/>
              </a:ext>
            </a:extLst>
          </p:cNvPr>
          <p:cNvSpPr txBox="1"/>
          <p:nvPr/>
        </p:nvSpPr>
        <p:spPr>
          <a:xfrm>
            <a:off x="7184627" y="329684"/>
            <a:ext cx="3782677" cy="212365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l-GR" kern="100">
                <a:ea typeface="Calibri"/>
                <a:cs typeface="Arial"/>
              </a:rPr>
              <a:t> </a:t>
            </a:r>
            <a:r>
              <a:rPr lang="el-GR" sz="1800" kern="100">
                <a:effectLst/>
                <a:ea typeface="Calibri"/>
                <a:cs typeface="Arial"/>
              </a:rPr>
              <a:t> </a:t>
            </a:r>
            <a:r>
              <a:rPr lang="el-GR" sz="2200" kern="10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Αντλούμε δεδομένα από τις μετρήσεις που έκαναν έξι διαφορετικοί </a:t>
            </a:r>
            <a:r>
              <a:rPr lang="el-GR" sz="2200" kern="100" err="1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βροχομετρικοί</a:t>
            </a:r>
            <a:r>
              <a:rPr lang="el-GR" sz="2200" kern="10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σταθμοί σε διάφορες περιοχές </a:t>
            </a:r>
            <a:r>
              <a:rPr lang="el-GR" sz="2200" kern="100"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της</a:t>
            </a:r>
            <a:r>
              <a:rPr lang="el-GR" sz="2200" kern="100"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 Θεσσαλίας την πιο κρίσιμη ημέρα της κακοκαιρίας</a:t>
            </a:r>
            <a:r>
              <a:rPr lang="el-GR" sz="2200" kern="100">
                <a:effectLst/>
                <a:ea typeface="Calibri"/>
                <a:cs typeface="Arial"/>
              </a:rPr>
              <a:t>.</a:t>
            </a:r>
            <a:endParaRPr lang="el-GR" sz="220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6AB9BC09-09A1-6A5A-A02E-38111265CFD6}"/>
              </a:ext>
            </a:extLst>
          </p:cNvPr>
          <p:cNvSpPr txBox="1"/>
          <p:nvPr/>
        </p:nvSpPr>
        <p:spPr>
          <a:xfrm>
            <a:off x="4673601" y="4953873"/>
            <a:ext cx="723900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l-GR" sz="220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l-GR" sz="2200">
                <a:latin typeface="Times New Roman" panose="02020603050405020304" pitchFamily="18" charset="0"/>
                <a:cs typeface="Times New Roman" panose="02020603050405020304" pitchFamily="18" charset="0"/>
              </a:rPr>
              <a:t>Η μέτρηση της βροχόπτωσης αποδίδεται σε χιλιοστά (</a:t>
            </a:r>
            <a:r>
              <a:rPr lang="el-GR" sz="2200" err="1">
                <a:latin typeface="Times New Roman" panose="02020603050405020304" pitchFamily="18" charset="0"/>
                <a:cs typeface="Times New Roman" panose="02020603050405020304" pitchFamily="18" charset="0"/>
              </a:rPr>
              <a:t>mm</a:t>
            </a:r>
            <a:r>
              <a:rPr lang="el-GR" sz="2200">
                <a:latin typeface="Times New Roman" panose="02020603050405020304" pitchFamily="18" charset="0"/>
                <a:cs typeface="Times New Roman" panose="02020603050405020304" pitchFamily="18" charset="0"/>
              </a:rPr>
              <a:t>). Η βροχή συγκεντρωμένη σε μια οριζόντια επιφάνεια σχηματίζει ένα υδάτινο στρώμα</a:t>
            </a:r>
            <a:r>
              <a:rPr 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l-GR" sz="2200">
                <a:latin typeface="Times New Roman" panose="02020603050405020304" pitchFamily="18" charset="0"/>
                <a:cs typeface="Times New Roman" panose="02020603050405020304" pitchFamily="18" charset="0"/>
              </a:rPr>
              <a:t> το πάχος του οποίου μετρούμενο σε χιλιοστά του μέτρου</a:t>
            </a:r>
            <a:r>
              <a:rPr 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l-GR" sz="2200">
                <a:latin typeface="Times New Roman" panose="02020603050405020304" pitchFamily="18" charset="0"/>
                <a:cs typeface="Times New Roman" panose="02020603050405020304" pitchFamily="18" charset="0"/>
              </a:rPr>
              <a:t> εκφράζει το ύψος της βροχής</a:t>
            </a:r>
            <a:r>
              <a:rPr lang="en-US" sz="220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472868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5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map of land with lines and dots&#10;&#10;Description automatically generated">
            <a:extLst>
              <a:ext uri="{FF2B5EF4-FFF2-40B4-BE49-F238E27FC236}">
                <a16:creationId xmlns:a16="http://schemas.microsoft.com/office/drawing/2014/main" id="{F54C270F-0ECE-B04C-4BAE-5C9093DCC9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Ορθογώνιο 2">
            <a:extLst>
              <a:ext uri="{FF2B5EF4-FFF2-40B4-BE49-F238E27FC236}">
                <a16:creationId xmlns:a16="http://schemas.microsoft.com/office/drawing/2014/main" id="{3015153B-076D-20B8-D01C-5FBA141B592C}"/>
              </a:ext>
            </a:extLst>
          </p:cNvPr>
          <p:cNvSpPr/>
          <p:nvPr/>
        </p:nvSpPr>
        <p:spPr>
          <a:xfrm>
            <a:off x="6807200" y="0"/>
            <a:ext cx="5384800" cy="685800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EE3DEA-9FEB-4B9B-226B-B19354E2767E}"/>
              </a:ext>
            </a:extLst>
          </p:cNvPr>
          <p:cNvSpPr txBox="1"/>
          <p:nvPr/>
        </p:nvSpPr>
        <p:spPr>
          <a:xfrm>
            <a:off x="7410450" y="-12700"/>
            <a:ext cx="4165600" cy="62786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>
                <a:latin typeface="Edwardian Script ITC" panose="030303020407070D0804" pitchFamily="66" charset="0"/>
                <a:cs typeface="Times New Roman" panose="02020603050405020304" pitchFamily="18" charset="0"/>
              </a:rPr>
              <a:t>the Thiessen Method</a:t>
            </a:r>
            <a:endParaRPr lang="el-GR" sz="6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l-GR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kern="1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l-GR" sz="2200" kern="1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Σύμφωνα με αυτή τη μέθοδο η περιοχή της μελέτης χωρίζεται σε υποπεριοχές, τα όρια των οποίων προκύπτουν από τις μεσοκαθέτους στις ευθείες που ενώνουν δύο παρακείμενους σταθμούς. </a:t>
            </a:r>
            <a:endParaRPr lang="en-US" sz="2200" kern="10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kern="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</a:p>
          <a:p>
            <a:r>
              <a:rPr lang="en-US" sz="2200" kern="1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l-GR" sz="2200" kern="1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Οι υποπεριοχές που δημιουργούνται </a:t>
            </a:r>
            <a:r>
              <a:rPr lang="el-GR" sz="2200" kern="10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περιλαμβάνουν τα σημεία που βρίσκονται πιο κοντά στον εκάστοτε βροχομετρικό σταθμό.</a:t>
            </a:r>
            <a:endParaRPr lang="en-US" sz="22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911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fad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Εικόνα 2" descr="Εικόνα που περιέχει χάρτης, Άτλας, Κόσμος/Παγκόσμιο, Γη&#10;&#10;Περιγραφή που δημιουργήθηκε αυτόματα">
            <a:extLst>
              <a:ext uri="{FF2B5EF4-FFF2-40B4-BE49-F238E27FC236}">
                <a16:creationId xmlns:a16="http://schemas.microsoft.com/office/drawing/2014/main" id="{CD08C958-31A9-220C-464B-9512ECBEA0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237"/>
            <a:ext cx="12192000" cy="6860237"/>
          </a:xfrm>
          <a:prstGeom prst="rect">
            <a:avLst/>
          </a:prstGeom>
        </p:spPr>
      </p:pic>
      <p:sp>
        <p:nvSpPr>
          <p:cNvPr id="4" name="Ορθογώνιο 3">
            <a:extLst>
              <a:ext uri="{FF2B5EF4-FFF2-40B4-BE49-F238E27FC236}">
                <a16:creationId xmlns:a16="http://schemas.microsoft.com/office/drawing/2014/main" id="{5560D187-7CD3-76BC-F9D2-5C447E22A981}"/>
              </a:ext>
            </a:extLst>
          </p:cNvPr>
          <p:cNvSpPr/>
          <p:nvPr/>
        </p:nvSpPr>
        <p:spPr>
          <a:xfrm>
            <a:off x="0" y="0"/>
            <a:ext cx="4495800" cy="68580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EA14C60-1EB5-0B4F-B4B2-952E02539BB7}"/>
              </a:ext>
            </a:extLst>
          </p:cNvPr>
          <p:cNvSpPr txBox="1"/>
          <p:nvPr/>
        </p:nvSpPr>
        <p:spPr>
          <a:xfrm>
            <a:off x="165100" y="842557"/>
            <a:ext cx="416560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kern="1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l-GR" sz="2200" kern="10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Γίνεται δεκτό ότι κάθε σημείο της περιοχής δέχεται το ίδιο ύψος βροχής με τον πλησιέστερο προς αυτό σταθμό.</a:t>
            </a:r>
            <a:r>
              <a:rPr lang="el-GR" sz="22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Το άθροισμα των επιμέρους όγκων όλων των πολυγώνων αντιπροσωπεύει το σύνολο των κατακρημνισμάτων που δέχεται η εξεταζόμενη περιοχή.</a:t>
            </a:r>
            <a:endParaRPr lang="en-US" sz="2200" kern="10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l-GR" sz="2200" kern="1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l-GR" sz="2200" kern="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Ενδεικτικά έχουμε ότι σε 1</a:t>
            </a:r>
            <a:r>
              <a:rPr lang="en-US" sz="2200" kern="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en-US" sz="2200" kern="100" baseline="300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</a:t>
            </a:r>
            <a:r>
              <a:rPr lang="el-GR" sz="2200" kern="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επίπεδης επιφάνειας:</a:t>
            </a:r>
          </a:p>
          <a:p>
            <a:r>
              <a:rPr lang="el-GR" sz="2200" kern="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r>
              <a:rPr lang="el-GR" sz="2200" kern="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en-US" sz="2200" kern="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mm </a:t>
            </a:r>
            <a:r>
              <a:rPr lang="el-GR" sz="2200" kern="10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πάχους νερού            1λίτρο </a:t>
            </a:r>
            <a:endParaRPr lang="en-US" sz="2200" kern="10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200" kern="10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</p:txBody>
      </p:sp>
      <p:cxnSp>
        <p:nvCxnSpPr>
          <p:cNvPr id="8" name="Ευθύγραμμο βέλος σύνδεσης 7">
            <a:extLst>
              <a:ext uri="{FF2B5EF4-FFF2-40B4-BE49-F238E27FC236}">
                <a16:creationId xmlns:a16="http://schemas.microsoft.com/office/drawing/2014/main" id="{07E19945-D783-405B-2150-B8D562AE1A42}"/>
              </a:ext>
            </a:extLst>
          </p:cNvPr>
          <p:cNvCxnSpPr/>
          <p:nvPr/>
        </p:nvCxnSpPr>
        <p:spPr>
          <a:xfrm>
            <a:off x="2514600" y="5410200"/>
            <a:ext cx="723900" cy="0"/>
          </a:xfrm>
          <a:prstGeom prst="straightConnector1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74983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3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Microsoft Office PowerPoint</Application>
  <PresentationFormat>Widescreen</PresentationFormat>
  <Slides>5</Slides>
  <Notes>0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Leonidas Pirounis</dc:creator>
  <cp:revision>1</cp:revision>
  <dcterms:created xsi:type="dcterms:W3CDTF">2023-12-17T14:07:55Z</dcterms:created>
  <dcterms:modified xsi:type="dcterms:W3CDTF">2023-12-19T13:10:12Z</dcterms:modified>
</cp:coreProperties>
</file>